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0"/>
  </p:notesMasterIdLst>
  <p:sldIdLst>
    <p:sldId id="256" r:id="rId2"/>
    <p:sldId id="282" r:id="rId3"/>
    <p:sldId id="284" r:id="rId4"/>
    <p:sldId id="287" r:id="rId5"/>
    <p:sldId id="286" r:id="rId6"/>
    <p:sldId id="285" r:id="rId7"/>
    <p:sldId id="288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DA0"/>
    <a:srgbClr val="C8C8C8"/>
    <a:srgbClr val="6D5771"/>
    <a:srgbClr val="583A0E"/>
    <a:srgbClr val="000099"/>
    <a:srgbClr val="CC0099"/>
    <a:srgbClr val="DDD311"/>
    <a:srgbClr val="F7EE37"/>
    <a:srgbClr val="5C3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308" autoAdjust="0"/>
  </p:normalViewPr>
  <p:slideViewPr>
    <p:cSldViewPr snapToGrid="0">
      <p:cViewPr varScale="1">
        <p:scale>
          <a:sx n="54" d="100"/>
          <a:sy n="54" d="100"/>
        </p:scale>
        <p:origin x="11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9.jpg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A1690-39B1-4038-94A3-582B396398E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370E4127-3FE6-4B57-BF41-E813B3AAE5DE}">
      <dgm:prSet phldrT="[Tekst]" custT="1"/>
      <dgm:spPr>
        <a:xfrm>
          <a:off x="4629937" y="0"/>
          <a:ext cx="3660149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Центр информации и документации НАТО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29C90B68-0545-4AF3-B57B-C2C4BFD09579}" type="parTrans" cxnId="{22112917-C678-4748-A99A-6BCE5F2BF6BB}">
      <dgm:prSet/>
      <dgm:spPr/>
      <dgm:t>
        <a:bodyPr/>
        <a:lstStyle/>
        <a:p>
          <a:endParaRPr lang="da-DK"/>
        </a:p>
      </dgm:t>
    </dgm:pt>
    <dgm:pt modelId="{0F42A906-E62F-40C8-9CEA-274AC3FAD66B}" type="sibTrans" cxnId="{22112917-C678-4748-A99A-6BCE5F2BF6BB}">
      <dgm:prSet/>
      <dgm:spPr>
        <a:xfrm>
          <a:off x="4192168" y="0"/>
          <a:ext cx="437769" cy="437769"/>
        </a:xfr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E66CA571-AA37-4CBC-A924-DB4EC1706DA7}">
      <dgm:prSet phldrT="[Tekst]" custT="1"/>
      <dgm:spPr>
        <a:xfrm>
          <a:off x="3969490" y="963091"/>
          <a:ext cx="2358170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Штаб-Квартира НАТО – Брюссель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F05EF6F2-BF2E-4D00-AA0A-937E963A3727}" type="parTrans" cxnId="{9693D37C-C798-41E8-B952-DC7F00AB8D64}">
      <dgm:prSet/>
      <dgm:spPr/>
      <dgm:t>
        <a:bodyPr/>
        <a:lstStyle/>
        <a:p>
          <a:endParaRPr lang="da-DK"/>
        </a:p>
      </dgm:t>
    </dgm:pt>
    <dgm:pt modelId="{F110159F-E14D-44E7-B2A3-534F705561CA}" type="sibTrans" cxnId="{9693D37C-C798-41E8-B952-DC7F00AB8D64}">
      <dgm:prSet/>
      <dgm:spPr>
        <a:xfrm>
          <a:off x="3531721" y="963091"/>
          <a:ext cx="437769" cy="437769"/>
        </a:xfr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D33576D2-0532-44A8-B33F-5B9DF0347057}">
      <dgm:prSet phldrT="[Tekst]" custT="1"/>
      <dgm:spPr>
        <a:xfrm>
          <a:off x="4629937" y="2480691"/>
          <a:ext cx="3657644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Университеты Украины и международные институты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0DFA5EB1-559B-4059-8681-4EC2EEB61561}" type="parTrans" cxnId="{771DC84B-8DF9-4C34-A291-4FDF48B90FC9}">
      <dgm:prSet/>
      <dgm:spPr/>
      <dgm:t>
        <a:bodyPr/>
        <a:lstStyle/>
        <a:p>
          <a:endParaRPr lang="da-DK"/>
        </a:p>
      </dgm:t>
    </dgm:pt>
    <dgm:pt modelId="{38F47FAE-37DC-44E4-B7EF-01C1E5CAB37F}" type="sibTrans" cxnId="{771DC84B-8DF9-4C34-A291-4FDF48B90FC9}">
      <dgm:prSet/>
      <dgm:spPr>
        <a:xfrm>
          <a:off x="4192168" y="2480691"/>
          <a:ext cx="437769" cy="437769"/>
        </a:xfr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C200339B-A3DF-4EA2-B658-63E433D2AD5F}">
      <dgm:prSet phldrT="[Tekst]" custT="1"/>
      <dgm:spPr>
        <a:xfrm>
          <a:off x="4202383" y="443605"/>
          <a:ext cx="4086647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Учебно-тренировочные центы и школы НАТО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8BB199A2-811B-42BE-8879-39AB3BBF44A4}" type="parTrans" cxnId="{C99BC85D-BD7D-46E7-AD35-6500BCEC274E}">
      <dgm:prSet/>
      <dgm:spPr/>
      <dgm:t>
        <a:bodyPr/>
        <a:lstStyle/>
        <a:p>
          <a:endParaRPr lang="da-DK"/>
        </a:p>
      </dgm:t>
    </dgm:pt>
    <dgm:pt modelId="{5A7E223D-A2CD-4F69-8F88-CC8E287A7D2E}" type="sibTrans" cxnId="{C99BC85D-BD7D-46E7-AD35-6500BCEC274E}">
      <dgm:prSet/>
      <dgm:spPr>
        <a:xfrm>
          <a:off x="3764614" y="443605"/>
          <a:ext cx="437769" cy="437769"/>
        </a:xfr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3815D692-50F8-472C-A3D4-D7C8A6BEEAD3}">
      <dgm:prSet phldrT="[Tekst]" custT="1"/>
      <dgm:spPr>
        <a:xfrm>
          <a:off x="4202383" y="2037085"/>
          <a:ext cx="3760107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Центры Передового Опыта НАТО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0FD877EF-4005-44F2-94AF-FE951CB88E35}" type="parTrans" cxnId="{03E7ED6A-DF4F-4C99-B07B-C7CE683709A1}">
      <dgm:prSet/>
      <dgm:spPr/>
      <dgm:t>
        <a:bodyPr/>
        <a:lstStyle/>
        <a:p>
          <a:endParaRPr lang="da-DK"/>
        </a:p>
      </dgm:t>
    </dgm:pt>
    <dgm:pt modelId="{849FB2A4-E821-4338-91D9-C0797B7716A5}" type="sibTrans" cxnId="{03E7ED6A-DF4F-4C99-B07B-C7CE683709A1}">
      <dgm:prSet/>
      <dgm:spPr>
        <a:xfrm>
          <a:off x="3764614" y="2037085"/>
          <a:ext cx="437769" cy="437769"/>
        </a:xfr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635C082F-D1F3-4A57-A583-1EFE9C336810}">
      <dgm:prSet phldrT="[Tekst]" custT="1"/>
      <dgm:spPr>
        <a:xfrm>
          <a:off x="3969490" y="1517599"/>
          <a:ext cx="4320685" cy="437769"/>
        </a:xfrm>
        <a:noFill/>
        <a:ln>
          <a:noFill/>
        </a:ln>
        <a:effectLst/>
      </dgm:spPr>
      <dgm:t>
        <a:bodyPr/>
        <a:lstStyle/>
        <a:p>
          <a:r>
            <a:rPr lang="ru-RU" sz="2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Страны-члены НАТО и страны-участницы программы «Партнёрство во имя Мира»</a:t>
          </a:r>
          <a:endParaRPr lang="da-DK" sz="2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BDCEBDDD-2F0D-46C9-98D3-E787A8960D1A}" type="parTrans" cxnId="{661FA40E-7565-4E62-8EA7-823DBE563B39}">
      <dgm:prSet/>
      <dgm:spPr/>
      <dgm:t>
        <a:bodyPr/>
        <a:lstStyle/>
        <a:p>
          <a:endParaRPr lang="da-DK"/>
        </a:p>
      </dgm:t>
    </dgm:pt>
    <dgm:pt modelId="{BBF67C36-124D-430A-8D35-250640EBCE41}" type="sibTrans" cxnId="{661FA40E-7565-4E62-8EA7-823DBE563B39}">
      <dgm:prSet/>
      <dgm:spPr>
        <a:xfrm>
          <a:off x="3531721" y="1517599"/>
          <a:ext cx="437769" cy="437769"/>
        </a:xfr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831C2A23-8797-4037-89D8-A8DD940878FD}">
      <dgm:prSet custT="1"/>
      <dgm:spPr>
        <a:xfrm>
          <a:off x="225689" y="210161"/>
          <a:ext cx="2463628" cy="859395"/>
        </a:xfrm>
        <a:ln w="12700" cap="flat" cmpd="sng" algn="ctr">
          <a:noFill/>
          <a:prstDash val="solid"/>
          <a:miter lim="800000"/>
        </a:ln>
        <a:effectLst/>
        <a:sp3d/>
      </dgm:spPr>
      <dgm:t>
        <a:bodyPr/>
        <a:lstStyle/>
        <a:p>
          <a:r>
            <a:rPr lang="da-DK" sz="40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da-DK" sz="40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A9F46FDC-7EFC-45AB-BA5A-91B24A2F4F7B}" type="sibTrans" cxnId="{33C8DB91-EE9A-4D13-A91E-A0287F5D257E}">
      <dgm:prSet/>
      <dgm:spPr>
        <a:xfrm>
          <a:off x="384" y="0"/>
          <a:ext cx="2918459" cy="2918459"/>
        </a:xfr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da-DK">
            <a:solidFill>
              <a:schemeClr val="accent4">
                <a:lumMod val="50000"/>
              </a:schemeClr>
            </a:solidFill>
          </a:endParaRPr>
        </a:p>
      </dgm:t>
    </dgm:pt>
    <dgm:pt modelId="{7B3DD590-24E9-46E3-A873-B6E441F52E49}" type="parTrans" cxnId="{33C8DB91-EE9A-4D13-A91E-A0287F5D257E}">
      <dgm:prSet/>
      <dgm:spPr/>
      <dgm:t>
        <a:bodyPr/>
        <a:lstStyle/>
        <a:p>
          <a:endParaRPr lang="da-DK"/>
        </a:p>
      </dgm:t>
    </dgm:pt>
    <dgm:pt modelId="{C6360A8D-C1FC-4F6B-AFE6-C3167DAC1F77}" type="pres">
      <dgm:prSet presAssocID="{D7DA1690-39B1-4038-94A3-582B39639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a-DK"/>
        </a:p>
      </dgm:t>
    </dgm:pt>
    <dgm:pt modelId="{5AA0A552-9D87-4055-84CE-234A25D4B40D}" type="pres">
      <dgm:prSet presAssocID="{D7DA1690-39B1-4038-94A3-582B396398E9}" presName="Name1" presStyleCnt="0"/>
      <dgm:spPr/>
    </dgm:pt>
    <dgm:pt modelId="{4156298E-E97C-4237-B499-86928824458F}" type="pres">
      <dgm:prSet presAssocID="{A9F46FDC-7EFC-45AB-BA5A-91B24A2F4F7B}" presName="picture_1" presStyleCnt="0"/>
      <dgm:spPr/>
    </dgm:pt>
    <dgm:pt modelId="{C696CF11-2BBC-4B97-96AC-FB455EE394E2}" type="pres">
      <dgm:prSet presAssocID="{A9F46FDC-7EFC-45AB-BA5A-91B24A2F4F7B}" presName="pictureRepeatNode" presStyleLbl="alignImgPlace1" presStyleIdx="0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30A2BBB7-D094-4FEC-9464-3056CC023FBB}" type="pres">
      <dgm:prSet presAssocID="{831C2A23-8797-4037-89D8-A8DD940878FD}" presName="text_1" presStyleLbl="node1" presStyleIdx="0" presStyleCnt="0" custScaleX="131899" custScaleY="89233" custLinFactY="-44471" custLinFactNeighborX="-113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EF52DAEA-187E-40E1-B279-5791FCC55FD6}" type="pres">
      <dgm:prSet presAssocID="{0F42A906-E62F-40C8-9CEA-274AC3FAD66B}" presName="picture_2" presStyleCnt="0"/>
      <dgm:spPr/>
    </dgm:pt>
    <dgm:pt modelId="{3412CFD7-4C9F-4D5B-830C-6883BE4C3B94}" type="pres">
      <dgm:prSet presAssocID="{0F42A906-E62F-40C8-9CEA-274AC3FAD66B}" presName="pictureRepeatNode" presStyleLbl="alignImgPlace1" presStyleIdx="1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F905A147-DBC6-4F2E-9D9A-F364331DA2BA}" type="pres">
      <dgm:prSet presAssocID="{370E4127-3FE6-4B57-BF41-E813B3AAE5DE}" presName="line_2" presStyleLbl="parChTrans1D1" presStyleIdx="0" presStyleCnt="6"/>
      <dgm:spPr>
        <a:xfrm>
          <a:off x="1459614" y="218884"/>
          <a:ext cx="2951438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65D93DDA-DA99-4215-9BB5-51D045091F3F}" type="pres">
      <dgm:prSet presAssocID="{370E4127-3FE6-4B57-BF41-E813B3AAE5DE}" presName="textparent_2" presStyleLbl="node1" presStyleIdx="0" presStyleCnt="0"/>
      <dgm:spPr/>
    </dgm:pt>
    <dgm:pt modelId="{B4CCBEFC-653B-468D-9C72-2D850BF199C1}" type="pres">
      <dgm:prSet presAssocID="{370E4127-3FE6-4B57-BF41-E813B3AAE5DE}" presName="text_2" presStyleLbl="revTx" presStyleIdx="0" presStyleCnt="6" custScaleX="409914" custLinFactNeighborX="-650" custLinFactNeighborY="35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775C5CFE-CD1D-4758-9D97-E32BADAC3E88}" type="pres">
      <dgm:prSet presAssocID="{5A7E223D-A2CD-4F69-8F88-CC8E287A7D2E}" presName="picture_3" presStyleCnt="0"/>
      <dgm:spPr/>
    </dgm:pt>
    <dgm:pt modelId="{1088BDD7-9D6D-4696-B558-EC60E87F613E}" type="pres">
      <dgm:prSet presAssocID="{5A7E223D-A2CD-4F69-8F88-CC8E287A7D2E}" presName="pictureRepeatNode" presStyleLbl="alignImgPlace1" presStyleIdx="2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C8CF69FF-AC1B-47CB-967F-4D01ECA294C9}" type="pres">
      <dgm:prSet presAssocID="{C200339B-A3DF-4EA2-B658-63E433D2AD5F}" presName="line_3" presStyleLbl="parChTrans1D1" presStyleIdx="1" presStyleCnt="6"/>
      <dgm:spPr>
        <a:xfrm>
          <a:off x="1459614" y="662490"/>
          <a:ext cx="2523884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15A42D19-AD4C-45C7-BC97-591E9F369526}" type="pres">
      <dgm:prSet presAssocID="{C200339B-A3DF-4EA2-B658-63E433D2AD5F}" presName="textparent_3" presStyleLbl="node1" presStyleIdx="0" presStyleCnt="0"/>
      <dgm:spPr/>
    </dgm:pt>
    <dgm:pt modelId="{ADA41134-8A91-4471-9C78-DB25C1B78FB1}" type="pres">
      <dgm:prSet presAssocID="{C200339B-A3DF-4EA2-B658-63E433D2AD5F}" presName="text_3" presStyleLbl="revTx" presStyleIdx="1" presStyleCnt="6" custScaleX="694442" custLinFactNeighborX="-894" custLinFactNeighborY="35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24DC94B7-F9F5-415B-948B-EDE3D6464EF8}" type="pres">
      <dgm:prSet presAssocID="{F110159F-E14D-44E7-B2A3-534F705561CA}" presName="picture_4" presStyleCnt="0"/>
      <dgm:spPr/>
    </dgm:pt>
    <dgm:pt modelId="{48195BAC-1B71-4FFB-9898-E4CC4333507B}" type="pres">
      <dgm:prSet presAssocID="{F110159F-E14D-44E7-B2A3-534F705561CA}" presName="pictureRepeatNode" presStyleLbl="alignImgPlace1" presStyleIdx="3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24AF1D78-59BB-45D0-B045-EB517E1FDFEA}" type="pres">
      <dgm:prSet presAssocID="{E66CA571-AA37-4CBC-A924-DB4EC1706DA7}" presName="line_4" presStyleLbl="parChTrans1D1" presStyleIdx="2" presStyleCnt="6"/>
      <dgm:spPr>
        <a:xfrm>
          <a:off x="1459614" y="1181976"/>
          <a:ext cx="2290991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1CE55A00-AD7F-4E7F-AB27-3CC321B97136}" type="pres">
      <dgm:prSet presAssocID="{E66CA571-AA37-4CBC-A924-DB4EC1706DA7}" presName="textparent_4" presStyleLbl="node1" presStyleIdx="0" presStyleCnt="0"/>
      <dgm:spPr/>
    </dgm:pt>
    <dgm:pt modelId="{8CE77A2A-8C5C-45C9-8D45-A1D89D91312F}" type="pres">
      <dgm:prSet presAssocID="{E66CA571-AA37-4CBC-A924-DB4EC1706DA7}" presName="text_4" presStyleLbl="revTx" presStyleIdx="2" presStyleCnt="6" custScaleX="295967" custLinFactNeighborX="-1240" custLinFactNeighborY="35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077FFEB2-93F7-415C-9988-E7ACF136F479}" type="pres">
      <dgm:prSet presAssocID="{BBF67C36-124D-430A-8D35-250640EBCE41}" presName="picture_5" presStyleCnt="0"/>
      <dgm:spPr/>
    </dgm:pt>
    <dgm:pt modelId="{25884E61-F3EA-420C-AEDC-9A3926906EA6}" type="pres">
      <dgm:prSet presAssocID="{BBF67C36-124D-430A-8D35-250640EBCE41}" presName="pictureRepeatNode" presStyleLbl="alignImgPlace1" presStyleIdx="4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A45DF39C-4C4A-4C55-A90B-7A37FDEEFAA0}" type="pres">
      <dgm:prSet presAssocID="{635C082F-D1F3-4A57-A583-1EFE9C336810}" presName="line_5" presStyleLbl="parChTrans1D1" presStyleIdx="3" presStyleCnt="6"/>
      <dgm:spPr>
        <a:xfrm>
          <a:off x="1459614" y="1736483"/>
          <a:ext cx="2290991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65FF6049-4AF6-4B4F-BE6B-9BCE4ACC70CD}" type="pres">
      <dgm:prSet presAssocID="{635C082F-D1F3-4A57-A583-1EFE9C336810}" presName="textparent_5" presStyleLbl="node1" presStyleIdx="0" presStyleCnt="0"/>
      <dgm:spPr/>
    </dgm:pt>
    <dgm:pt modelId="{50A0EADB-0769-4AAC-9A78-5FE9D84D48AA}" type="pres">
      <dgm:prSet presAssocID="{635C082F-D1F3-4A57-A583-1EFE9C336810}" presName="text_5" presStyleLbl="revTx" presStyleIdx="3" presStyleCnt="6" custScaleX="503735" custLinFactNeighborX="-794" custLinFactNeighborY="35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03EE8433-D1D0-4DCF-B460-D879305CFCC0}" type="pres">
      <dgm:prSet presAssocID="{849FB2A4-E821-4338-91D9-C0797B7716A5}" presName="picture_6" presStyleCnt="0"/>
      <dgm:spPr/>
    </dgm:pt>
    <dgm:pt modelId="{93DEF1D0-3F42-40F5-B4BA-BD631E0FED63}" type="pres">
      <dgm:prSet presAssocID="{849FB2A4-E821-4338-91D9-C0797B7716A5}" presName="pictureRepeatNode" presStyleLbl="alignImgPlace1" presStyleIdx="5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E50AE581-10BD-43E7-9D15-B5CCEA439840}" type="pres">
      <dgm:prSet presAssocID="{3815D692-50F8-472C-A3D4-D7C8A6BEEAD3}" presName="line_6" presStyleLbl="parChTrans1D1" presStyleIdx="4" presStyleCnt="6"/>
      <dgm:spPr>
        <a:xfrm>
          <a:off x="1459614" y="2255969"/>
          <a:ext cx="2523884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60F4E54B-EDFB-4BDB-9DF7-DDC3F2FCB5A3}" type="pres">
      <dgm:prSet presAssocID="{3815D692-50F8-472C-A3D4-D7C8A6BEEAD3}" presName="textparent_6" presStyleLbl="node1" presStyleIdx="0" presStyleCnt="0"/>
      <dgm:spPr/>
    </dgm:pt>
    <dgm:pt modelId="{E4C26DFE-D249-44AF-8CCA-E058EC7A8AF4}" type="pres">
      <dgm:prSet presAssocID="{3815D692-50F8-472C-A3D4-D7C8A6BEEAD3}" presName="text_6" presStyleLbl="revTx" presStyleIdx="4" presStyleCnt="6" custScaleX="34220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  <dgm:pt modelId="{D3ACE8D1-7BCA-4844-BF3C-E38AB2D3C7BF}" type="pres">
      <dgm:prSet presAssocID="{38F47FAE-37DC-44E4-B7EF-01C1E5CAB37F}" presName="picture_7" presStyleCnt="0"/>
      <dgm:spPr/>
    </dgm:pt>
    <dgm:pt modelId="{64F1EBF2-90CD-4444-8AD3-E5D39D49694D}" type="pres">
      <dgm:prSet presAssocID="{38F47FAE-37DC-44E4-B7EF-01C1E5CAB37F}" presName="pictureRepeatNode" presStyleLbl="alignImgPlace1" presStyleIdx="6" presStyleCnt="7"/>
      <dgm:spPr>
        <a:prstGeom prst="ellipse">
          <a:avLst/>
        </a:prstGeom>
      </dgm:spPr>
      <dgm:t>
        <a:bodyPr/>
        <a:lstStyle/>
        <a:p>
          <a:endParaRPr lang="da-DK"/>
        </a:p>
      </dgm:t>
    </dgm:pt>
    <dgm:pt modelId="{B9B3D407-1688-4AF7-B5C1-F324AB7270AB}" type="pres">
      <dgm:prSet presAssocID="{D33576D2-0532-44A8-B33F-5B9DF0347057}" presName="line_7" presStyleLbl="parChTrans1D1" presStyleIdx="5" presStyleCnt="6"/>
      <dgm:spPr>
        <a:xfrm>
          <a:off x="1459614" y="2699575"/>
          <a:ext cx="2951438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da-DK"/>
        </a:p>
      </dgm:t>
    </dgm:pt>
    <dgm:pt modelId="{213D1FE4-7031-40FC-90A4-5C7203259536}" type="pres">
      <dgm:prSet presAssocID="{D33576D2-0532-44A8-B33F-5B9DF0347057}" presName="textparent_7" presStyleLbl="node1" presStyleIdx="0" presStyleCnt="0"/>
      <dgm:spPr/>
    </dgm:pt>
    <dgm:pt modelId="{47D737F4-949B-46BE-910F-FA67BC18EEBD}" type="pres">
      <dgm:prSet presAssocID="{D33576D2-0532-44A8-B33F-5B9DF0347057}" presName="text_7" presStyleLbl="revTx" presStyleIdx="5" presStyleCnt="6" custScaleX="5422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da-DK"/>
        </a:p>
      </dgm:t>
    </dgm:pt>
  </dgm:ptLst>
  <dgm:cxnLst>
    <dgm:cxn modelId="{A5892092-20CA-4BEF-ACA8-B46973891B2D}" type="presOf" srcId="{C200339B-A3DF-4EA2-B658-63E433D2AD5F}" destId="{ADA41134-8A91-4471-9C78-DB25C1B78FB1}" srcOrd="0" destOrd="0" presId="urn:microsoft.com/office/officeart/2008/layout/CircularPictureCallout"/>
    <dgm:cxn modelId="{1FB2B0B8-C8B3-4ED7-B9A3-36793A50457F}" type="presOf" srcId="{849FB2A4-E821-4338-91D9-C0797B7716A5}" destId="{93DEF1D0-3F42-40F5-B4BA-BD631E0FED63}" srcOrd="0" destOrd="0" presId="urn:microsoft.com/office/officeart/2008/layout/CircularPictureCallout"/>
    <dgm:cxn modelId="{661FA40E-7565-4E62-8EA7-823DBE563B39}" srcId="{D7DA1690-39B1-4038-94A3-582B396398E9}" destId="{635C082F-D1F3-4A57-A583-1EFE9C336810}" srcOrd="4" destOrd="0" parTransId="{BDCEBDDD-2F0D-46C9-98D3-E787A8960D1A}" sibTransId="{BBF67C36-124D-430A-8D35-250640EBCE41}"/>
    <dgm:cxn modelId="{C99BC85D-BD7D-46E7-AD35-6500BCEC274E}" srcId="{D7DA1690-39B1-4038-94A3-582B396398E9}" destId="{C200339B-A3DF-4EA2-B658-63E433D2AD5F}" srcOrd="2" destOrd="0" parTransId="{8BB199A2-811B-42BE-8879-39AB3BBF44A4}" sibTransId="{5A7E223D-A2CD-4F69-8F88-CC8E287A7D2E}"/>
    <dgm:cxn modelId="{03E7ED6A-DF4F-4C99-B07B-C7CE683709A1}" srcId="{D7DA1690-39B1-4038-94A3-582B396398E9}" destId="{3815D692-50F8-472C-A3D4-D7C8A6BEEAD3}" srcOrd="5" destOrd="0" parTransId="{0FD877EF-4005-44F2-94AF-FE951CB88E35}" sibTransId="{849FB2A4-E821-4338-91D9-C0797B7716A5}"/>
    <dgm:cxn modelId="{9693D37C-C798-41E8-B952-DC7F00AB8D64}" srcId="{D7DA1690-39B1-4038-94A3-582B396398E9}" destId="{E66CA571-AA37-4CBC-A924-DB4EC1706DA7}" srcOrd="3" destOrd="0" parTransId="{F05EF6F2-BF2E-4D00-AA0A-937E963A3727}" sibTransId="{F110159F-E14D-44E7-B2A3-534F705561CA}"/>
    <dgm:cxn modelId="{90BD694D-4B49-4A28-BB19-9F80909A94D6}" type="presOf" srcId="{A9F46FDC-7EFC-45AB-BA5A-91B24A2F4F7B}" destId="{C696CF11-2BBC-4B97-96AC-FB455EE394E2}" srcOrd="0" destOrd="0" presId="urn:microsoft.com/office/officeart/2008/layout/CircularPictureCallout"/>
    <dgm:cxn modelId="{B0C18809-3C73-444E-A284-C3075E254F3D}" type="presOf" srcId="{3815D692-50F8-472C-A3D4-D7C8A6BEEAD3}" destId="{E4C26DFE-D249-44AF-8CCA-E058EC7A8AF4}" srcOrd="0" destOrd="0" presId="urn:microsoft.com/office/officeart/2008/layout/CircularPictureCallout"/>
    <dgm:cxn modelId="{2597C90D-B673-4196-99DF-D46F29AB42A5}" type="presOf" srcId="{E66CA571-AA37-4CBC-A924-DB4EC1706DA7}" destId="{8CE77A2A-8C5C-45C9-8D45-A1D89D91312F}" srcOrd="0" destOrd="0" presId="urn:microsoft.com/office/officeart/2008/layout/CircularPictureCallout"/>
    <dgm:cxn modelId="{45511501-31E6-40E0-BE7E-E116C7AA9C69}" type="presOf" srcId="{831C2A23-8797-4037-89D8-A8DD940878FD}" destId="{30A2BBB7-D094-4FEC-9464-3056CC023FBB}" srcOrd="0" destOrd="0" presId="urn:microsoft.com/office/officeart/2008/layout/CircularPictureCallout"/>
    <dgm:cxn modelId="{771DC84B-8DF9-4C34-A291-4FDF48B90FC9}" srcId="{D7DA1690-39B1-4038-94A3-582B396398E9}" destId="{D33576D2-0532-44A8-B33F-5B9DF0347057}" srcOrd="6" destOrd="0" parTransId="{0DFA5EB1-559B-4059-8681-4EC2EEB61561}" sibTransId="{38F47FAE-37DC-44E4-B7EF-01C1E5CAB37F}"/>
    <dgm:cxn modelId="{22112917-C678-4748-A99A-6BCE5F2BF6BB}" srcId="{D7DA1690-39B1-4038-94A3-582B396398E9}" destId="{370E4127-3FE6-4B57-BF41-E813B3AAE5DE}" srcOrd="1" destOrd="0" parTransId="{29C90B68-0545-4AF3-B57B-C2C4BFD09579}" sibTransId="{0F42A906-E62F-40C8-9CEA-274AC3FAD66B}"/>
    <dgm:cxn modelId="{7C7DA0E2-8B35-4290-9CA1-CB0BF9636CDC}" type="presOf" srcId="{0F42A906-E62F-40C8-9CEA-274AC3FAD66B}" destId="{3412CFD7-4C9F-4D5B-830C-6883BE4C3B94}" srcOrd="0" destOrd="0" presId="urn:microsoft.com/office/officeart/2008/layout/CircularPictureCallout"/>
    <dgm:cxn modelId="{E89A052D-E4DF-42BE-9973-C30516781326}" type="presOf" srcId="{635C082F-D1F3-4A57-A583-1EFE9C336810}" destId="{50A0EADB-0769-4AAC-9A78-5FE9D84D48AA}" srcOrd="0" destOrd="0" presId="urn:microsoft.com/office/officeart/2008/layout/CircularPictureCallout"/>
    <dgm:cxn modelId="{33C8DB91-EE9A-4D13-A91E-A0287F5D257E}" srcId="{D7DA1690-39B1-4038-94A3-582B396398E9}" destId="{831C2A23-8797-4037-89D8-A8DD940878FD}" srcOrd="0" destOrd="0" parTransId="{7B3DD590-24E9-46E3-A873-B6E441F52E49}" sibTransId="{A9F46FDC-7EFC-45AB-BA5A-91B24A2F4F7B}"/>
    <dgm:cxn modelId="{8B648685-5734-48AD-800A-6EBCC6F059D6}" type="presOf" srcId="{F110159F-E14D-44E7-B2A3-534F705561CA}" destId="{48195BAC-1B71-4FFB-9898-E4CC4333507B}" srcOrd="0" destOrd="0" presId="urn:microsoft.com/office/officeart/2008/layout/CircularPictureCallout"/>
    <dgm:cxn modelId="{26E289A0-1068-4949-98E1-1BABD34413AF}" type="presOf" srcId="{5A7E223D-A2CD-4F69-8F88-CC8E287A7D2E}" destId="{1088BDD7-9D6D-4696-B558-EC60E87F613E}" srcOrd="0" destOrd="0" presId="urn:microsoft.com/office/officeart/2008/layout/CircularPictureCallout"/>
    <dgm:cxn modelId="{BA7BEEB5-B262-4CF4-9E24-6B04B3544F41}" type="presOf" srcId="{370E4127-3FE6-4B57-BF41-E813B3AAE5DE}" destId="{B4CCBEFC-653B-468D-9C72-2D850BF199C1}" srcOrd="0" destOrd="0" presId="urn:microsoft.com/office/officeart/2008/layout/CircularPictureCallout"/>
    <dgm:cxn modelId="{92ECFAE5-338C-4934-BEB3-1AD4DFEBB55C}" type="presOf" srcId="{38F47FAE-37DC-44E4-B7EF-01C1E5CAB37F}" destId="{64F1EBF2-90CD-4444-8AD3-E5D39D49694D}" srcOrd="0" destOrd="0" presId="urn:microsoft.com/office/officeart/2008/layout/CircularPictureCallout"/>
    <dgm:cxn modelId="{D6801398-6EC8-4D2D-BA54-BE22B719BE19}" type="presOf" srcId="{BBF67C36-124D-430A-8D35-250640EBCE41}" destId="{25884E61-F3EA-420C-AEDC-9A3926906EA6}" srcOrd="0" destOrd="0" presId="urn:microsoft.com/office/officeart/2008/layout/CircularPictureCallout"/>
    <dgm:cxn modelId="{791B2DBE-A47B-42BC-9EBB-B9A09BD34DC9}" type="presOf" srcId="{D7DA1690-39B1-4038-94A3-582B396398E9}" destId="{C6360A8D-C1FC-4F6B-AFE6-C3167DAC1F77}" srcOrd="0" destOrd="0" presId="urn:microsoft.com/office/officeart/2008/layout/CircularPictureCallout"/>
    <dgm:cxn modelId="{512B0308-D585-4814-B3EF-571BE001ACDB}" type="presOf" srcId="{D33576D2-0532-44A8-B33F-5B9DF0347057}" destId="{47D737F4-949B-46BE-910F-FA67BC18EEBD}" srcOrd="0" destOrd="0" presId="urn:microsoft.com/office/officeart/2008/layout/CircularPictureCallout"/>
    <dgm:cxn modelId="{41F790E1-5E1D-4021-A4BB-A14D7E7CB483}" type="presParOf" srcId="{C6360A8D-C1FC-4F6B-AFE6-C3167DAC1F77}" destId="{5AA0A552-9D87-4055-84CE-234A25D4B40D}" srcOrd="0" destOrd="0" presId="urn:microsoft.com/office/officeart/2008/layout/CircularPictureCallout"/>
    <dgm:cxn modelId="{FF5F3C19-2FC9-4F7B-A6C5-7D95E06CACDC}" type="presParOf" srcId="{5AA0A552-9D87-4055-84CE-234A25D4B40D}" destId="{4156298E-E97C-4237-B499-86928824458F}" srcOrd="0" destOrd="0" presId="urn:microsoft.com/office/officeart/2008/layout/CircularPictureCallout"/>
    <dgm:cxn modelId="{478E6381-B938-430E-8516-7544CF8631C5}" type="presParOf" srcId="{4156298E-E97C-4237-B499-86928824458F}" destId="{C696CF11-2BBC-4B97-96AC-FB455EE394E2}" srcOrd="0" destOrd="0" presId="urn:microsoft.com/office/officeart/2008/layout/CircularPictureCallout"/>
    <dgm:cxn modelId="{09DC8BA7-2D50-4AD2-9654-8E99911A3FBE}" type="presParOf" srcId="{5AA0A552-9D87-4055-84CE-234A25D4B40D}" destId="{30A2BBB7-D094-4FEC-9464-3056CC023FBB}" srcOrd="1" destOrd="0" presId="urn:microsoft.com/office/officeart/2008/layout/CircularPictureCallout"/>
    <dgm:cxn modelId="{5D008990-F739-49BD-906C-25EEE7CF0158}" type="presParOf" srcId="{5AA0A552-9D87-4055-84CE-234A25D4B40D}" destId="{EF52DAEA-187E-40E1-B279-5791FCC55FD6}" srcOrd="2" destOrd="0" presId="urn:microsoft.com/office/officeart/2008/layout/CircularPictureCallout"/>
    <dgm:cxn modelId="{CE0406ED-EB2A-4D2A-B782-8C30F247CDBF}" type="presParOf" srcId="{EF52DAEA-187E-40E1-B279-5791FCC55FD6}" destId="{3412CFD7-4C9F-4D5B-830C-6883BE4C3B94}" srcOrd="0" destOrd="0" presId="urn:microsoft.com/office/officeart/2008/layout/CircularPictureCallout"/>
    <dgm:cxn modelId="{1A335BB6-32F5-47E3-AE1A-136190DCCCE8}" type="presParOf" srcId="{5AA0A552-9D87-4055-84CE-234A25D4B40D}" destId="{F905A147-DBC6-4F2E-9D9A-F364331DA2BA}" srcOrd="3" destOrd="0" presId="urn:microsoft.com/office/officeart/2008/layout/CircularPictureCallout"/>
    <dgm:cxn modelId="{2DB81B4B-39F5-4954-8591-6087A89E917B}" type="presParOf" srcId="{5AA0A552-9D87-4055-84CE-234A25D4B40D}" destId="{65D93DDA-DA99-4215-9BB5-51D045091F3F}" srcOrd="4" destOrd="0" presId="urn:microsoft.com/office/officeart/2008/layout/CircularPictureCallout"/>
    <dgm:cxn modelId="{E91DBD72-5559-4D82-9434-3D218610D8D7}" type="presParOf" srcId="{65D93DDA-DA99-4215-9BB5-51D045091F3F}" destId="{B4CCBEFC-653B-468D-9C72-2D850BF199C1}" srcOrd="0" destOrd="0" presId="urn:microsoft.com/office/officeart/2008/layout/CircularPictureCallout"/>
    <dgm:cxn modelId="{BB840D59-0BD1-4A09-BED0-062D8AEB63EC}" type="presParOf" srcId="{5AA0A552-9D87-4055-84CE-234A25D4B40D}" destId="{775C5CFE-CD1D-4758-9D97-E32BADAC3E88}" srcOrd="5" destOrd="0" presId="urn:microsoft.com/office/officeart/2008/layout/CircularPictureCallout"/>
    <dgm:cxn modelId="{A12FD116-470A-4E87-BD47-2C15F6986627}" type="presParOf" srcId="{775C5CFE-CD1D-4758-9D97-E32BADAC3E88}" destId="{1088BDD7-9D6D-4696-B558-EC60E87F613E}" srcOrd="0" destOrd="0" presId="urn:microsoft.com/office/officeart/2008/layout/CircularPictureCallout"/>
    <dgm:cxn modelId="{5CC33EAC-CE22-4E0B-B173-685AB4A778D9}" type="presParOf" srcId="{5AA0A552-9D87-4055-84CE-234A25D4B40D}" destId="{C8CF69FF-AC1B-47CB-967F-4D01ECA294C9}" srcOrd="6" destOrd="0" presId="urn:microsoft.com/office/officeart/2008/layout/CircularPictureCallout"/>
    <dgm:cxn modelId="{9FFBCC64-B8B9-476E-8022-8C6C6A13636A}" type="presParOf" srcId="{5AA0A552-9D87-4055-84CE-234A25D4B40D}" destId="{15A42D19-AD4C-45C7-BC97-591E9F369526}" srcOrd="7" destOrd="0" presId="urn:microsoft.com/office/officeart/2008/layout/CircularPictureCallout"/>
    <dgm:cxn modelId="{BE6021AE-F621-443B-82B1-69F17FC208CD}" type="presParOf" srcId="{15A42D19-AD4C-45C7-BC97-591E9F369526}" destId="{ADA41134-8A91-4471-9C78-DB25C1B78FB1}" srcOrd="0" destOrd="0" presId="urn:microsoft.com/office/officeart/2008/layout/CircularPictureCallout"/>
    <dgm:cxn modelId="{131B9E7A-7A2E-4037-8905-4353C76165EA}" type="presParOf" srcId="{5AA0A552-9D87-4055-84CE-234A25D4B40D}" destId="{24DC94B7-F9F5-415B-948B-EDE3D6464EF8}" srcOrd="8" destOrd="0" presId="urn:microsoft.com/office/officeart/2008/layout/CircularPictureCallout"/>
    <dgm:cxn modelId="{469B2192-4033-4C7E-961C-A10D3B6639BB}" type="presParOf" srcId="{24DC94B7-F9F5-415B-948B-EDE3D6464EF8}" destId="{48195BAC-1B71-4FFB-9898-E4CC4333507B}" srcOrd="0" destOrd="0" presId="urn:microsoft.com/office/officeart/2008/layout/CircularPictureCallout"/>
    <dgm:cxn modelId="{5607BCFE-22D5-4EE9-ADA7-D44AFD62A1D4}" type="presParOf" srcId="{5AA0A552-9D87-4055-84CE-234A25D4B40D}" destId="{24AF1D78-59BB-45D0-B045-EB517E1FDFEA}" srcOrd="9" destOrd="0" presId="urn:microsoft.com/office/officeart/2008/layout/CircularPictureCallout"/>
    <dgm:cxn modelId="{DBA95D02-75EA-49D0-A1CB-4198AA231C41}" type="presParOf" srcId="{5AA0A552-9D87-4055-84CE-234A25D4B40D}" destId="{1CE55A00-AD7F-4E7F-AB27-3CC321B97136}" srcOrd="10" destOrd="0" presId="urn:microsoft.com/office/officeart/2008/layout/CircularPictureCallout"/>
    <dgm:cxn modelId="{5F01CA6D-9305-43B8-839A-4B87401D3D14}" type="presParOf" srcId="{1CE55A00-AD7F-4E7F-AB27-3CC321B97136}" destId="{8CE77A2A-8C5C-45C9-8D45-A1D89D91312F}" srcOrd="0" destOrd="0" presId="urn:microsoft.com/office/officeart/2008/layout/CircularPictureCallout"/>
    <dgm:cxn modelId="{B77DB453-2160-4514-AC97-B7F19268D3AA}" type="presParOf" srcId="{5AA0A552-9D87-4055-84CE-234A25D4B40D}" destId="{077FFEB2-93F7-415C-9988-E7ACF136F479}" srcOrd="11" destOrd="0" presId="urn:microsoft.com/office/officeart/2008/layout/CircularPictureCallout"/>
    <dgm:cxn modelId="{509EC55C-8E96-4975-8863-B7858719697F}" type="presParOf" srcId="{077FFEB2-93F7-415C-9988-E7ACF136F479}" destId="{25884E61-F3EA-420C-AEDC-9A3926906EA6}" srcOrd="0" destOrd="0" presId="urn:microsoft.com/office/officeart/2008/layout/CircularPictureCallout"/>
    <dgm:cxn modelId="{FBF05DF9-C756-4F5B-A566-9276521362FB}" type="presParOf" srcId="{5AA0A552-9D87-4055-84CE-234A25D4B40D}" destId="{A45DF39C-4C4A-4C55-A90B-7A37FDEEFAA0}" srcOrd="12" destOrd="0" presId="urn:microsoft.com/office/officeart/2008/layout/CircularPictureCallout"/>
    <dgm:cxn modelId="{34AE1B1E-7550-474B-AB0B-5DDFA42B86E8}" type="presParOf" srcId="{5AA0A552-9D87-4055-84CE-234A25D4B40D}" destId="{65FF6049-4AF6-4B4F-BE6B-9BCE4ACC70CD}" srcOrd="13" destOrd="0" presId="urn:microsoft.com/office/officeart/2008/layout/CircularPictureCallout"/>
    <dgm:cxn modelId="{C06DD729-EC58-4802-AE1B-B41F349A4E2C}" type="presParOf" srcId="{65FF6049-4AF6-4B4F-BE6B-9BCE4ACC70CD}" destId="{50A0EADB-0769-4AAC-9A78-5FE9D84D48AA}" srcOrd="0" destOrd="0" presId="urn:microsoft.com/office/officeart/2008/layout/CircularPictureCallout"/>
    <dgm:cxn modelId="{FEA70347-C1D8-4531-ACCA-5F284AB2835E}" type="presParOf" srcId="{5AA0A552-9D87-4055-84CE-234A25D4B40D}" destId="{03EE8433-D1D0-4DCF-B460-D879305CFCC0}" srcOrd="14" destOrd="0" presId="urn:microsoft.com/office/officeart/2008/layout/CircularPictureCallout"/>
    <dgm:cxn modelId="{5EE1105B-D9B3-467F-A81F-7E483F1C2435}" type="presParOf" srcId="{03EE8433-D1D0-4DCF-B460-D879305CFCC0}" destId="{93DEF1D0-3F42-40F5-B4BA-BD631E0FED63}" srcOrd="0" destOrd="0" presId="urn:microsoft.com/office/officeart/2008/layout/CircularPictureCallout"/>
    <dgm:cxn modelId="{67CFA6A6-F105-42B8-BE51-603552EB79DE}" type="presParOf" srcId="{5AA0A552-9D87-4055-84CE-234A25D4B40D}" destId="{E50AE581-10BD-43E7-9D15-B5CCEA439840}" srcOrd="15" destOrd="0" presId="urn:microsoft.com/office/officeart/2008/layout/CircularPictureCallout"/>
    <dgm:cxn modelId="{F992F7E4-5C01-47AA-B6EB-0C24C4C17FC3}" type="presParOf" srcId="{5AA0A552-9D87-4055-84CE-234A25D4B40D}" destId="{60F4E54B-EDFB-4BDB-9DF7-DDC3F2FCB5A3}" srcOrd="16" destOrd="0" presId="urn:microsoft.com/office/officeart/2008/layout/CircularPictureCallout"/>
    <dgm:cxn modelId="{C4F42DF5-294E-4D3C-B4BF-CE214F62098A}" type="presParOf" srcId="{60F4E54B-EDFB-4BDB-9DF7-DDC3F2FCB5A3}" destId="{E4C26DFE-D249-44AF-8CCA-E058EC7A8AF4}" srcOrd="0" destOrd="0" presId="urn:microsoft.com/office/officeart/2008/layout/CircularPictureCallout"/>
    <dgm:cxn modelId="{666E74DB-4373-4911-8B4F-4988D5F52839}" type="presParOf" srcId="{5AA0A552-9D87-4055-84CE-234A25D4B40D}" destId="{D3ACE8D1-7BCA-4844-BF3C-E38AB2D3C7BF}" srcOrd="17" destOrd="0" presId="urn:microsoft.com/office/officeart/2008/layout/CircularPictureCallout"/>
    <dgm:cxn modelId="{48201B12-ED79-46A7-8673-8588D17DB5C5}" type="presParOf" srcId="{D3ACE8D1-7BCA-4844-BF3C-E38AB2D3C7BF}" destId="{64F1EBF2-90CD-4444-8AD3-E5D39D49694D}" srcOrd="0" destOrd="0" presId="urn:microsoft.com/office/officeart/2008/layout/CircularPictureCallout"/>
    <dgm:cxn modelId="{B055DD25-D10A-4FFE-8AE2-60D7BF2A9C3B}" type="presParOf" srcId="{5AA0A552-9D87-4055-84CE-234A25D4B40D}" destId="{B9B3D407-1688-4AF7-B5C1-F324AB7270AB}" srcOrd="18" destOrd="0" presId="urn:microsoft.com/office/officeart/2008/layout/CircularPictureCallout"/>
    <dgm:cxn modelId="{CA9AC81C-63F3-4145-A6EA-31E6BBA8EF44}" type="presParOf" srcId="{5AA0A552-9D87-4055-84CE-234A25D4B40D}" destId="{213D1FE4-7031-40FC-90A4-5C7203259536}" srcOrd="19" destOrd="0" presId="urn:microsoft.com/office/officeart/2008/layout/CircularPictureCallout"/>
    <dgm:cxn modelId="{29406DDA-563F-4CBF-B968-C1C35DB6A464}" type="presParOf" srcId="{213D1FE4-7031-40FC-90A4-5C7203259536}" destId="{47D737F4-949B-46BE-910F-FA67BC18EEB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6FBED-55FC-4A7E-9471-DDB49F8754A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993A8F55-F749-4CD0-8EA1-202A53D4AB8B}">
      <dgm:prSet phldrT="[Text]" custT="1"/>
      <dgm:spPr/>
      <dgm:t>
        <a:bodyPr/>
        <a:lstStyle/>
        <a:p>
          <a:r>
            <a:rPr lang="ru-RU" sz="4400" b="1" smtClean="0"/>
            <a:t>Что делает Программа профессиональной подготовки?</a:t>
          </a:r>
          <a:endParaRPr lang="en-GB" sz="4400"/>
        </a:p>
      </dgm:t>
    </dgm:pt>
    <dgm:pt modelId="{349736A8-3BF8-4628-A2E7-EE8F4BCD120B}" type="parTrans" cxnId="{3F0BC22E-8FC1-4691-ABEE-D1604FE0A48F}">
      <dgm:prSet/>
      <dgm:spPr/>
      <dgm:t>
        <a:bodyPr/>
        <a:lstStyle/>
        <a:p>
          <a:endParaRPr lang="en-GB"/>
        </a:p>
      </dgm:t>
    </dgm:pt>
    <dgm:pt modelId="{05CF7F67-5C54-48F7-BD7F-191ECAEBE3B6}" type="sibTrans" cxnId="{3F0BC22E-8FC1-4691-ABEE-D1604FE0A48F}">
      <dgm:prSet/>
      <dgm:spPr/>
      <dgm:t>
        <a:bodyPr/>
        <a:lstStyle/>
        <a:p>
          <a:endParaRPr lang="en-GB"/>
        </a:p>
      </dgm:t>
    </dgm:pt>
    <dgm:pt modelId="{58C86336-49E1-4879-A91C-880F02B8A12B}">
      <dgm:prSet phldrT="[Text]"/>
      <dgm:spPr/>
      <dgm:t>
        <a:bodyPr/>
        <a:lstStyle/>
        <a:p>
          <a:r>
            <a:rPr lang="ru-RU" smtClean="0">
              <a:solidFill>
                <a:schemeClr val="accent4">
                  <a:lumMod val="50000"/>
                </a:schemeClr>
              </a:solidFill>
            </a:rPr>
            <a:t>Развитие национального потенциала в проведении реформ;</a:t>
          </a:r>
          <a:endParaRPr lang="en-GB">
            <a:solidFill>
              <a:schemeClr val="accent4">
                <a:lumMod val="50000"/>
              </a:schemeClr>
            </a:solidFill>
          </a:endParaRPr>
        </a:p>
      </dgm:t>
    </dgm:pt>
    <dgm:pt modelId="{CFD24E2B-AB86-4392-A627-85F8873C35C8}" type="parTrans" cxnId="{8116F246-5EBB-4A8B-9133-ACA6BB0F5A22}">
      <dgm:prSet/>
      <dgm:spPr/>
      <dgm:t>
        <a:bodyPr/>
        <a:lstStyle/>
        <a:p>
          <a:endParaRPr lang="en-GB"/>
        </a:p>
      </dgm:t>
    </dgm:pt>
    <dgm:pt modelId="{C0FC79C6-394B-4CC4-9EF6-97A4D5F23DB0}" type="sibTrans" cxnId="{8116F246-5EBB-4A8B-9133-ACA6BB0F5A22}">
      <dgm:prSet/>
      <dgm:spPr/>
      <dgm:t>
        <a:bodyPr/>
        <a:lstStyle/>
        <a:p>
          <a:endParaRPr lang="en-GB"/>
        </a:p>
      </dgm:t>
    </dgm:pt>
    <dgm:pt modelId="{90E84141-9009-4302-9CC6-FCC3A5778C2C}">
      <dgm:prSet/>
      <dgm:spPr/>
      <dgm:t>
        <a:bodyPr/>
        <a:lstStyle/>
        <a:p>
          <a:r>
            <a:rPr lang="ru-RU" dirty="0" smtClean="0">
              <a:solidFill>
                <a:schemeClr val="accent4">
                  <a:lumMod val="50000"/>
                </a:schemeClr>
              </a:solidFill>
            </a:rPr>
            <a:t>Создание горизонтальных межведомственных связей;</a:t>
          </a:r>
          <a:endParaRPr lang="en-GB" dirty="0">
            <a:solidFill>
              <a:schemeClr val="accent4">
                <a:lumMod val="50000"/>
              </a:schemeClr>
            </a:solidFill>
          </a:endParaRPr>
        </a:p>
      </dgm:t>
    </dgm:pt>
    <dgm:pt modelId="{6E87CCF4-A514-4E8B-AABF-3224AD41442E}" type="parTrans" cxnId="{63314BB5-93FA-4F95-A620-2BDD8169563D}">
      <dgm:prSet/>
      <dgm:spPr/>
      <dgm:t>
        <a:bodyPr/>
        <a:lstStyle/>
        <a:p>
          <a:endParaRPr lang="en-GB"/>
        </a:p>
      </dgm:t>
    </dgm:pt>
    <dgm:pt modelId="{9F33BEC3-F2C1-4594-8651-384DD7E38892}" type="sibTrans" cxnId="{63314BB5-93FA-4F95-A620-2BDD8169563D}">
      <dgm:prSet/>
      <dgm:spPr/>
      <dgm:t>
        <a:bodyPr/>
        <a:lstStyle/>
        <a:p>
          <a:endParaRPr lang="en-GB"/>
        </a:p>
      </dgm:t>
    </dgm:pt>
    <dgm:pt modelId="{F0C23BA7-4314-4EBF-A03B-770F591A46C2}">
      <dgm:prSet/>
      <dgm:spPr/>
      <dgm:t>
        <a:bodyPr/>
        <a:lstStyle/>
        <a:p>
          <a:r>
            <a:rPr lang="ru-RU" smtClean="0">
              <a:solidFill>
                <a:schemeClr val="accent4">
                  <a:lumMod val="50000"/>
                </a:schemeClr>
              </a:solidFill>
            </a:rPr>
            <a:t>Продвижение современных формы коммуникации;</a:t>
          </a:r>
          <a:endParaRPr lang="en-GB">
            <a:solidFill>
              <a:schemeClr val="accent4">
                <a:lumMod val="50000"/>
              </a:schemeClr>
            </a:solidFill>
          </a:endParaRPr>
        </a:p>
      </dgm:t>
    </dgm:pt>
    <dgm:pt modelId="{4680ED41-DB4E-4856-8E04-D19E64E1C582}" type="parTrans" cxnId="{58E2CCB7-D2A0-4460-99A4-F34B950F0A93}">
      <dgm:prSet/>
      <dgm:spPr/>
      <dgm:t>
        <a:bodyPr/>
        <a:lstStyle/>
        <a:p>
          <a:endParaRPr lang="en-GB"/>
        </a:p>
      </dgm:t>
    </dgm:pt>
    <dgm:pt modelId="{F48912B5-3835-4A5F-94C7-26F4D537E971}" type="sibTrans" cxnId="{58E2CCB7-D2A0-4460-99A4-F34B950F0A93}">
      <dgm:prSet/>
      <dgm:spPr/>
      <dgm:t>
        <a:bodyPr/>
        <a:lstStyle/>
        <a:p>
          <a:endParaRPr lang="en-GB"/>
        </a:p>
      </dgm:t>
    </dgm:pt>
    <dgm:pt modelId="{52FE542B-8E8C-4915-9B6A-6389343E260C}" type="pres">
      <dgm:prSet presAssocID="{EE46FBED-55FC-4A7E-9471-DDB49F875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DC4464-61BC-4C1C-9DCD-D1EDC70407B8}" type="pres">
      <dgm:prSet presAssocID="{993A8F55-F749-4CD0-8EA1-202A53D4AB8B}" presName="parentText" presStyleLbl="node1" presStyleIdx="0" presStyleCnt="1" custLinFactNeighborX="3913" custLinFactNeighborY="-89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B569D-FCB1-47ED-B1AE-07808DC3E4DF}" type="pres">
      <dgm:prSet presAssocID="{993A8F55-F749-4CD0-8EA1-202A53D4AB8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16F246-5EBB-4A8B-9133-ACA6BB0F5A22}" srcId="{993A8F55-F749-4CD0-8EA1-202A53D4AB8B}" destId="{58C86336-49E1-4879-A91C-880F02B8A12B}" srcOrd="0" destOrd="0" parTransId="{CFD24E2B-AB86-4392-A627-85F8873C35C8}" sibTransId="{C0FC79C6-394B-4CC4-9EF6-97A4D5F23DB0}"/>
    <dgm:cxn modelId="{DE451AF3-15E0-4500-B2F8-66D0B0AA45CD}" type="presOf" srcId="{993A8F55-F749-4CD0-8EA1-202A53D4AB8B}" destId="{5BDC4464-61BC-4C1C-9DCD-D1EDC70407B8}" srcOrd="0" destOrd="0" presId="urn:microsoft.com/office/officeart/2005/8/layout/vList2"/>
    <dgm:cxn modelId="{7336243D-F16B-4492-B7AE-2375EAF07B32}" type="presOf" srcId="{EE46FBED-55FC-4A7E-9471-DDB49F8754A3}" destId="{52FE542B-8E8C-4915-9B6A-6389343E260C}" srcOrd="0" destOrd="0" presId="urn:microsoft.com/office/officeart/2005/8/layout/vList2"/>
    <dgm:cxn modelId="{06836C80-800B-4E35-A364-2753FA585F7C}" type="presOf" srcId="{58C86336-49E1-4879-A91C-880F02B8A12B}" destId="{DC7B569D-FCB1-47ED-B1AE-07808DC3E4DF}" srcOrd="0" destOrd="0" presId="urn:microsoft.com/office/officeart/2005/8/layout/vList2"/>
    <dgm:cxn modelId="{965BFCE8-4B50-4651-8655-4C231BCDF496}" type="presOf" srcId="{90E84141-9009-4302-9CC6-FCC3A5778C2C}" destId="{DC7B569D-FCB1-47ED-B1AE-07808DC3E4DF}" srcOrd="0" destOrd="1" presId="urn:microsoft.com/office/officeart/2005/8/layout/vList2"/>
    <dgm:cxn modelId="{3F0BC22E-8FC1-4691-ABEE-D1604FE0A48F}" srcId="{EE46FBED-55FC-4A7E-9471-DDB49F8754A3}" destId="{993A8F55-F749-4CD0-8EA1-202A53D4AB8B}" srcOrd="0" destOrd="0" parTransId="{349736A8-3BF8-4628-A2E7-EE8F4BCD120B}" sibTransId="{05CF7F67-5C54-48F7-BD7F-191ECAEBE3B6}"/>
    <dgm:cxn modelId="{63314BB5-93FA-4F95-A620-2BDD8169563D}" srcId="{993A8F55-F749-4CD0-8EA1-202A53D4AB8B}" destId="{90E84141-9009-4302-9CC6-FCC3A5778C2C}" srcOrd="1" destOrd="0" parTransId="{6E87CCF4-A514-4E8B-AABF-3224AD41442E}" sibTransId="{9F33BEC3-F2C1-4594-8651-384DD7E38892}"/>
    <dgm:cxn modelId="{C5A01DF8-0C67-4A61-9381-E02F5240E15F}" type="presOf" srcId="{F0C23BA7-4314-4EBF-A03B-770F591A46C2}" destId="{DC7B569D-FCB1-47ED-B1AE-07808DC3E4DF}" srcOrd="0" destOrd="2" presId="urn:microsoft.com/office/officeart/2005/8/layout/vList2"/>
    <dgm:cxn modelId="{58E2CCB7-D2A0-4460-99A4-F34B950F0A93}" srcId="{993A8F55-F749-4CD0-8EA1-202A53D4AB8B}" destId="{F0C23BA7-4314-4EBF-A03B-770F591A46C2}" srcOrd="2" destOrd="0" parTransId="{4680ED41-DB4E-4856-8E04-D19E64E1C582}" sibTransId="{F48912B5-3835-4A5F-94C7-26F4D537E971}"/>
    <dgm:cxn modelId="{7F0A50C8-9B67-4D0C-A98F-A8CBEEF376A6}" type="presParOf" srcId="{52FE542B-8E8C-4915-9B6A-6389343E260C}" destId="{5BDC4464-61BC-4C1C-9DCD-D1EDC70407B8}" srcOrd="0" destOrd="0" presId="urn:microsoft.com/office/officeart/2005/8/layout/vList2"/>
    <dgm:cxn modelId="{0D763997-A61F-44D1-A8F1-4D7892772228}" type="presParOf" srcId="{52FE542B-8E8C-4915-9B6A-6389343E260C}" destId="{DC7B569D-FCB1-47ED-B1AE-07808DC3E4D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5B1AA-4249-40F3-8EF2-D0F925D0C9B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96D46D8-7482-4816-8787-997B72DF145F}">
      <dgm:prSet phldrT="[Text]" custT="1"/>
      <dgm:spPr/>
      <dgm:t>
        <a:bodyPr/>
        <a:lstStyle/>
        <a:p>
          <a:r>
            <a:rPr lang="uk-UA" sz="2000" b="1" dirty="0" err="1" smtClean="0"/>
            <a:t>Эффективные</a:t>
          </a:r>
          <a:r>
            <a:rPr lang="uk-UA" sz="2000" b="1" dirty="0" smtClean="0"/>
            <a:t> </a:t>
          </a:r>
          <a:r>
            <a:rPr lang="uk-UA" sz="2000" b="1" dirty="0" err="1" smtClean="0"/>
            <a:t>отделы</a:t>
          </a:r>
          <a:r>
            <a:rPr lang="uk-UA" sz="2000" b="1" dirty="0" smtClean="0"/>
            <a:t> </a:t>
          </a:r>
          <a:r>
            <a:rPr lang="uk-UA" sz="2000" b="1" dirty="0" err="1" smtClean="0"/>
            <a:t>международного</a:t>
          </a:r>
          <a:r>
            <a:rPr lang="uk-UA" sz="2000" b="1" dirty="0" smtClean="0"/>
            <a:t> </a:t>
          </a:r>
          <a:r>
            <a:rPr lang="uk-UA" sz="2000" b="1" dirty="0" err="1" smtClean="0"/>
            <a:t>сотрудничества</a:t>
          </a:r>
          <a:endParaRPr lang="en-GB" sz="2000" b="1" dirty="0"/>
        </a:p>
      </dgm:t>
    </dgm:pt>
    <dgm:pt modelId="{1687E22D-D78B-4644-8B4B-8975C86D5D2F}" type="parTrans" cxnId="{4164A80D-CDBF-45B1-8135-760D77892921}">
      <dgm:prSet/>
      <dgm:spPr/>
      <dgm:t>
        <a:bodyPr/>
        <a:lstStyle/>
        <a:p>
          <a:endParaRPr lang="en-GB"/>
        </a:p>
      </dgm:t>
    </dgm:pt>
    <dgm:pt modelId="{0B612FDE-F145-4DFC-A040-B27551C2C1B5}" type="sibTrans" cxnId="{4164A80D-CDBF-45B1-8135-760D77892921}">
      <dgm:prSet/>
      <dgm:spPr/>
      <dgm:t>
        <a:bodyPr/>
        <a:lstStyle/>
        <a:p>
          <a:endParaRPr lang="en-GB"/>
        </a:p>
      </dgm:t>
    </dgm:pt>
    <dgm:pt modelId="{0D7B2C36-EF08-4558-802D-1A39C1DBA186}">
      <dgm:prSet custT="1"/>
      <dgm:spPr/>
      <dgm:t>
        <a:bodyPr/>
        <a:lstStyle/>
        <a:p>
          <a:r>
            <a:rPr lang="uk-UA" sz="2000" b="1" dirty="0" err="1" smtClean="0"/>
            <a:t>Концепция</a:t>
          </a:r>
          <a:r>
            <a:rPr lang="uk-UA" sz="2000" b="1" dirty="0" smtClean="0"/>
            <a:t> “</a:t>
          </a:r>
          <a:r>
            <a:rPr lang="uk-UA" sz="2000" b="1" dirty="0" err="1" smtClean="0"/>
            <a:t>лидера</a:t>
          </a:r>
          <a:r>
            <a:rPr lang="uk-UA" sz="2000" b="1" dirty="0" smtClean="0"/>
            <a:t> </a:t>
          </a:r>
          <a:r>
            <a:rPr lang="uk-UA" sz="2000" b="1" dirty="0" err="1" smtClean="0"/>
            <a:t>проекта</a:t>
          </a:r>
          <a:r>
            <a:rPr lang="uk-UA" sz="2000" b="1" dirty="0" smtClean="0"/>
            <a:t>” (</a:t>
          </a:r>
          <a:r>
            <a:rPr lang="en-GB" sz="2000" b="1" dirty="0" smtClean="0"/>
            <a:t>ownership)</a:t>
          </a:r>
          <a:endParaRPr lang="en-GB" sz="2000" b="1" dirty="0"/>
        </a:p>
      </dgm:t>
    </dgm:pt>
    <dgm:pt modelId="{1EDBA150-13A0-499E-A85A-A7F108EE566E}" type="parTrans" cxnId="{5A92C903-F8C7-4D0C-B44D-DEB17F402B6F}">
      <dgm:prSet/>
      <dgm:spPr/>
      <dgm:t>
        <a:bodyPr/>
        <a:lstStyle/>
        <a:p>
          <a:endParaRPr lang="en-GB"/>
        </a:p>
      </dgm:t>
    </dgm:pt>
    <dgm:pt modelId="{44D77DA4-B61A-4BD1-8BEC-1F2FEC14D32C}" type="sibTrans" cxnId="{5A92C903-F8C7-4D0C-B44D-DEB17F402B6F}">
      <dgm:prSet/>
      <dgm:spPr/>
      <dgm:t>
        <a:bodyPr/>
        <a:lstStyle/>
        <a:p>
          <a:endParaRPr lang="en-GB"/>
        </a:p>
      </dgm:t>
    </dgm:pt>
    <dgm:pt modelId="{EE693333-C128-4896-BD89-96B25EFCFDB3}">
      <dgm:prSet custT="1"/>
      <dgm:spPr/>
      <dgm:t>
        <a:bodyPr/>
        <a:lstStyle/>
        <a:p>
          <a:r>
            <a:rPr lang="ru-RU" sz="2000" b="1" dirty="0" smtClean="0"/>
            <a:t>Четкое понимание целей реформирования</a:t>
          </a:r>
          <a:endParaRPr lang="en-GB" sz="2000" b="1" dirty="0"/>
        </a:p>
      </dgm:t>
    </dgm:pt>
    <dgm:pt modelId="{319A3CF2-2978-4B25-9733-850B0F61CB0D}" type="parTrans" cxnId="{02D26041-5578-4650-BB63-FC5B66A758A8}">
      <dgm:prSet/>
      <dgm:spPr/>
      <dgm:t>
        <a:bodyPr/>
        <a:lstStyle/>
        <a:p>
          <a:endParaRPr lang="en-GB"/>
        </a:p>
      </dgm:t>
    </dgm:pt>
    <dgm:pt modelId="{320181D1-ECB7-44E4-8A10-D95952521FBC}" type="sibTrans" cxnId="{02D26041-5578-4650-BB63-FC5B66A758A8}">
      <dgm:prSet/>
      <dgm:spPr/>
      <dgm:t>
        <a:bodyPr/>
        <a:lstStyle/>
        <a:p>
          <a:endParaRPr lang="en-GB"/>
        </a:p>
      </dgm:t>
    </dgm:pt>
    <dgm:pt modelId="{174E1BD5-AC64-439C-8F57-D54F425C7B83}">
      <dgm:prSet custT="1"/>
      <dgm:spPr/>
      <dgm:t>
        <a:bodyPr/>
        <a:lstStyle/>
        <a:p>
          <a:r>
            <a:rPr lang="ru-RU" sz="2000" b="1" dirty="0" smtClean="0"/>
            <a:t>Нацеленность на решение проблемы, проектный менеджмент</a:t>
          </a:r>
          <a:endParaRPr lang="en-GB" sz="2000" b="1" dirty="0"/>
        </a:p>
      </dgm:t>
    </dgm:pt>
    <dgm:pt modelId="{25A26AFA-66B1-4284-8F1D-8F8094F691E8}" type="parTrans" cxnId="{E3C1306E-5B9C-4667-9644-F6FD47C66776}">
      <dgm:prSet/>
      <dgm:spPr/>
      <dgm:t>
        <a:bodyPr/>
        <a:lstStyle/>
        <a:p>
          <a:endParaRPr lang="en-GB"/>
        </a:p>
      </dgm:t>
    </dgm:pt>
    <dgm:pt modelId="{D43192AA-2447-4357-BBCF-EE57CB2853C6}" type="sibTrans" cxnId="{E3C1306E-5B9C-4667-9644-F6FD47C66776}">
      <dgm:prSet/>
      <dgm:spPr/>
      <dgm:t>
        <a:bodyPr/>
        <a:lstStyle/>
        <a:p>
          <a:endParaRPr lang="en-GB"/>
        </a:p>
      </dgm:t>
    </dgm:pt>
    <dgm:pt modelId="{E700D150-273C-44D6-977B-602C21A0F417}" type="pres">
      <dgm:prSet presAssocID="{7CE5B1AA-4249-40F3-8EF2-D0F925D0C9B8}" presName="Name0" presStyleCnt="0">
        <dgm:presLayoutVars>
          <dgm:dir/>
          <dgm:animLvl val="lvl"/>
          <dgm:resizeHandles val="exact"/>
        </dgm:presLayoutVars>
      </dgm:prSet>
      <dgm:spPr/>
    </dgm:pt>
    <dgm:pt modelId="{9C64F0DD-D8FB-47DD-9F83-F14EB97DFF0A}" type="pres">
      <dgm:prSet presAssocID="{996D46D8-7482-4816-8787-997B72DF145F}" presName="parTxOnly" presStyleLbl="node1" presStyleIdx="0" presStyleCnt="4" custScaleX="94989" custLinFactNeighborX="6928" custLinFactNeighborY="2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332FF6-E8B3-4B69-BBE0-D1A3C76CD492}" type="pres">
      <dgm:prSet presAssocID="{0B612FDE-F145-4DFC-A040-B27551C2C1B5}" presName="parTxOnlySpace" presStyleCnt="0"/>
      <dgm:spPr/>
    </dgm:pt>
    <dgm:pt modelId="{7ABE766F-FF62-4C7A-A062-008A0195E8BD}" type="pres">
      <dgm:prSet presAssocID="{0D7B2C36-EF08-4558-802D-1A39C1DBA186}" presName="parTxOnly" presStyleLbl="node1" presStyleIdx="1" presStyleCnt="4" custScaleX="89267" custLinFactNeighborX="-76794" custLinFactNeighborY="16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BADEA9-EA10-4DF6-B959-AB02E8CB29DD}" type="pres">
      <dgm:prSet presAssocID="{44D77DA4-B61A-4BD1-8BEC-1F2FEC14D32C}" presName="parTxOnlySpace" presStyleCnt="0"/>
      <dgm:spPr/>
    </dgm:pt>
    <dgm:pt modelId="{AC609531-FE93-4679-8CFD-8195DD56E89D}" type="pres">
      <dgm:prSet presAssocID="{EE693333-C128-4896-BD89-96B25EFCFDB3}" presName="parTxOnly" presStyleLbl="node1" presStyleIdx="2" presStyleCnt="4" custScaleX="92383" custLinFactX="-6156" custLinFactNeighborX="-100000" custLinFactNeighborY="1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A0BBDC-5A4B-4175-8BAA-47687E15213F}" type="pres">
      <dgm:prSet presAssocID="{320181D1-ECB7-44E4-8A10-D95952521FBC}" presName="parTxOnlySpace" presStyleCnt="0"/>
      <dgm:spPr/>
    </dgm:pt>
    <dgm:pt modelId="{B4990885-3528-4E65-B160-2925F16D5FE1}" type="pres">
      <dgm:prSet presAssocID="{174E1BD5-AC64-439C-8F57-D54F425C7B83}" presName="parTxOnly" presStyleLbl="node1" presStyleIdx="3" presStyleCnt="4" custScaleX="82810" custLinFactX="-13434" custLinFactNeighborX="-100000" custLinFactNeighborY="1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C1306E-5B9C-4667-9644-F6FD47C66776}" srcId="{7CE5B1AA-4249-40F3-8EF2-D0F925D0C9B8}" destId="{174E1BD5-AC64-439C-8F57-D54F425C7B83}" srcOrd="3" destOrd="0" parTransId="{25A26AFA-66B1-4284-8F1D-8F8094F691E8}" sibTransId="{D43192AA-2447-4357-BBCF-EE57CB2853C6}"/>
    <dgm:cxn modelId="{02D26041-5578-4650-BB63-FC5B66A758A8}" srcId="{7CE5B1AA-4249-40F3-8EF2-D0F925D0C9B8}" destId="{EE693333-C128-4896-BD89-96B25EFCFDB3}" srcOrd="2" destOrd="0" parTransId="{319A3CF2-2978-4B25-9733-850B0F61CB0D}" sibTransId="{320181D1-ECB7-44E4-8A10-D95952521FBC}"/>
    <dgm:cxn modelId="{96EA60A8-B05B-4CEA-BCB8-7CC5D5C0ABD0}" type="presOf" srcId="{996D46D8-7482-4816-8787-997B72DF145F}" destId="{9C64F0DD-D8FB-47DD-9F83-F14EB97DFF0A}" srcOrd="0" destOrd="0" presId="urn:microsoft.com/office/officeart/2005/8/layout/chevron1"/>
    <dgm:cxn modelId="{C8001848-9CE1-4EE0-80E0-6D7089336F43}" type="presOf" srcId="{0D7B2C36-EF08-4558-802D-1A39C1DBA186}" destId="{7ABE766F-FF62-4C7A-A062-008A0195E8BD}" srcOrd="0" destOrd="0" presId="urn:microsoft.com/office/officeart/2005/8/layout/chevron1"/>
    <dgm:cxn modelId="{54F2DA46-19DD-4279-817C-78C8E1EA3C93}" type="presOf" srcId="{7CE5B1AA-4249-40F3-8EF2-D0F925D0C9B8}" destId="{E700D150-273C-44D6-977B-602C21A0F417}" srcOrd="0" destOrd="0" presId="urn:microsoft.com/office/officeart/2005/8/layout/chevron1"/>
    <dgm:cxn modelId="{49F4EEBB-1F34-4064-BE34-CEE61154992A}" type="presOf" srcId="{174E1BD5-AC64-439C-8F57-D54F425C7B83}" destId="{B4990885-3528-4E65-B160-2925F16D5FE1}" srcOrd="0" destOrd="0" presId="urn:microsoft.com/office/officeart/2005/8/layout/chevron1"/>
    <dgm:cxn modelId="{5A92C903-F8C7-4D0C-B44D-DEB17F402B6F}" srcId="{7CE5B1AA-4249-40F3-8EF2-D0F925D0C9B8}" destId="{0D7B2C36-EF08-4558-802D-1A39C1DBA186}" srcOrd="1" destOrd="0" parTransId="{1EDBA150-13A0-499E-A85A-A7F108EE566E}" sibTransId="{44D77DA4-B61A-4BD1-8BEC-1F2FEC14D32C}"/>
    <dgm:cxn modelId="{4164A80D-CDBF-45B1-8135-760D77892921}" srcId="{7CE5B1AA-4249-40F3-8EF2-D0F925D0C9B8}" destId="{996D46D8-7482-4816-8787-997B72DF145F}" srcOrd="0" destOrd="0" parTransId="{1687E22D-D78B-4644-8B4B-8975C86D5D2F}" sibTransId="{0B612FDE-F145-4DFC-A040-B27551C2C1B5}"/>
    <dgm:cxn modelId="{53EE3063-D252-4963-89B8-EB3B8EDB75D3}" type="presOf" srcId="{EE693333-C128-4896-BD89-96B25EFCFDB3}" destId="{AC609531-FE93-4679-8CFD-8195DD56E89D}" srcOrd="0" destOrd="0" presId="urn:microsoft.com/office/officeart/2005/8/layout/chevron1"/>
    <dgm:cxn modelId="{C24A67D1-5142-494B-A6F2-4279F6976A4B}" type="presParOf" srcId="{E700D150-273C-44D6-977B-602C21A0F417}" destId="{9C64F0DD-D8FB-47DD-9F83-F14EB97DFF0A}" srcOrd="0" destOrd="0" presId="urn:microsoft.com/office/officeart/2005/8/layout/chevron1"/>
    <dgm:cxn modelId="{B7B58303-2BEF-47A9-8248-D783A4BA057B}" type="presParOf" srcId="{E700D150-273C-44D6-977B-602C21A0F417}" destId="{BF332FF6-E8B3-4B69-BBE0-D1A3C76CD492}" srcOrd="1" destOrd="0" presId="urn:microsoft.com/office/officeart/2005/8/layout/chevron1"/>
    <dgm:cxn modelId="{0C184C6B-0D52-4E73-BA99-F197B6BCB605}" type="presParOf" srcId="{E700D150-273C-44D6-977B-602C21A0F417}" destId="{7ABE766F-FF62-4C7A-A062-008A0195E8BD}" srcOrd="2" destOrd="0" presId="urn:microsoft.com/office/officeart/2005/8/layout/chevron1"/>
    <dgm:cxn modelId="{5412F476-7D25-4B88-8325-EFB0DAE86A46}" type="presParOf" srcId="{E700D150-273C-44D6-977B-602C21A0F417}" destId="{EEBADEA9-EA10-4DF6-B959-AB02E8CB29DD}" srcOrd="3" destOrd="0" presId="urn:microsoft.com/office/officeart/2005/8/layout/chevron1"/>
    <dgm:cxn modelId="{DD0D3067-5293-4A36-A9C8-0ECA890124E6}" type="presParOf" srcId="{E700D150-273C-44D6-977B-602C21A0F417}" destId="{AC609531-FE93-4679-8CFD-8195DD56E89D}" srcOrd="4" destOrd="0" presId="urn:microsoft.com/office/officeart/2005/8/layout/chevron1"/>
    <dgm:cxn modelId="{01E96A04-1C4A-4B82-ABA0-7A9540751B36}" type="presParOf" srcId="{E700D150-273C-44D6-977B-602C21A0F417}" destId="{30A0BBDC-5A4B-4175-8BAA-47687E15213F}" srcOrd="5" destOrd="0" presId="urn:microsoft.com/office/officeart/2005/8/layout/chevron1"/>
    <dgm:cxn modelId="{946095EB-B371-455E-B050-E2D7A68DD86F}" type="presParOf" srcId="{E700D150-273C-44D6-977B-602C21A0F417}" destId="{B4990885-3528-4E65-B160-2925F16D5FE1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0BE87-21A9-4098-8D0D-8734764C233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136FFFB-A0E7-4CF3-9012-903CA0C43555}">
      <dgm:prSet phldrT="[Text]" custT="1"/>
      <dgm:spPr/>
      <dgm:t>
        <a:bodyPr/>
        <a:lstStyle/>
        <a:p>
          <a:pPr algn="l"/>
          <a:r>
            <a:rPr lang="ru-RU" sz="3600" b="0" dirty="0" smtClean="0">
              <a:solidFill>
                <a:schemeClr val="tx1"/>
              </a:solidFill>
            </a:rPr>
            <a:t/>
          </a:r>
          <a:br>
            <a:rPr lang="ru-RU" sz="3600" b="0" dirty="0" smtClean="0">
              <a:solidFill>
                <a:schemeClr val="tx1"/>
              </a:solidFill>
            </a:rPr>
          </a:br>
          <a:r>
            <a:rPr lang="ru-RU" sz="3600" b="0" dirty="0" smtClean="0">
              <a:solidFill>
                <a:schemeClr val="tx1"/>
              </a:solidFill>
            </a:rPr>
            <a:t>Примеры помощи Программы в реформировании</a:t>
          </a:r>
          <a:endParaRPr lang="en-GB" sz="3600" b="0" dirty="0">
            <a:solidFill>
              <a:schemeClr val="tx1"/>
            </a:solidFill>
          </a:endParaRPr>
        </a:p>
      </dgm:t>
    </dgm:pt>
    <dgm:pt modelId="{E1DA82F6-F745-4405-BD31-DD2F83BB43D0}" type="parTrans" cxnId="{9CC25C31-14F4-4050-800A-9E43BF1AE713}">
      <dgm:prSet/>
      <dgm:spPr/>
      <dgm:t>
        <a:bodyPr/>
        <a:lstStyle/>
        <a:p>
          <a:endParaRPr lang="en-GB"/>
        </a:p>
      </dgm:t>
    </dgm:pt>
    <dgm:pt modelId="{D1158E55-6C67-416C-B865-41FA2DA07452}" type="sibTrans" cxnId="{9CC25C31-14F4-4050-800A-9E43BF1AE713}">
      <dgm:prSet/>
      <dgm:spPr/>
      <dgm:t>
        <a:bodyPr/>
        <a:lstStyle/>
        <a:p>
          <a:endParaRPr lang="en-GB"/>
        </a:p>
      </dgm:t>
    </dgm:pt>
    <dgm:pt modelId="{BF887968-58EA-4AD8-AB0D-A227B1775C17}">
      <dgm:prSet phldrT="[Text]" custT="1"/>
      <dgm:spPr/>
      <dgm:t>
        <a:bodyPr/>
        <a:lstStyle/>
        <a:p>
          <a:r>
            <a:rPr lang="ru-RU" sz="2700" dirty="0" smtClean="0">
              <a:solidFill>
                <a:schemeClr val="tx1"/>
              </a:solidFill>
            </a:rPr>
            <a:t/>
          </a:r>
          <a:br>
            <a:rPr lang="ru-RU" sz="2700" dirty="0" smtClean="0">
              <a:solidFill>
                <a:schemeClr val="tx1"/>
              </a:solidFill>
            </a:rPr>
          </a:br>
          <a:r>
            <a:rPr lang="ru-RU" sz="2700" dirty="0" smtClean="0">
              <a:solidFill>
                <a:schemeClr val="tx1"/>
              </a:solidFill>
            </a:rPr>
            <a:t/>
          </a:r>
          <a:br>
            <a:rPr lang="ru-RU" sz="2700" dirty="0" smtClean="0">
              <a:solidFill>
                <a:schemeClr val="tx1"/>
              </a:solidFill>
            </a:rPr>
          </a:br>
          <a:r>
            <a:rPr lang="ru-RU" sz="2800" dirty="0" err="1" smtClean="0">
              <a:solidFill>
                <a:schemeClr val="tx1"/>
              </a:solidFill>
            </a:rPr>
            <a:t>Дип</a:t>
          </a:r>
          <a:r>
            <a:rPr lang="uk-UA" sz="2800" dirty="0" err="1" smtClean="0">
              <a:solidFill>
                <a:schemeClr val="tx1"/>
              </a:solidFill>
            </a:rPr>
            <a:t>ломатическая</a:t>
          </a:r>
          <a:r>
            <a:rPr lang="ru-RU" sz="2800" dirty="0" smtClean="0">
              <a:solidFill>
                <a:schemeClr val="tx1"/>
              </a:solidFill>
            </a:rPr>
            <a:t> Академия </a:t>
          </a:r>
          <a:r>
            <a:rPr lang="uk-UA" sz="2800" dirty="0" err="1" smtClean="0">
              <a:solidFill>
                <a:schemeClr val="tx1"/>
              </a:solidFill>
            </a:rPr>
            <a:t>Украин</a:t>
          </a:r>
          <a:r>
            <a:rPr lang="ru-RU" sz="2800" dirty="0" smtClean="0">
              <a:solidFill>
                <a:schemeClr val="tx1"/>
              </a:solidFill>
            </a:rPr>
            <a:t>ы</a:t>
          </a:r>
          <a:endParaRPr lang="en-GB" sz="2800" dirty="0">
            <a:solidFill>
              <a:schemeClr val="tx1"/>
            </a:solidFill>
          </a:endParaRPr>
        </a:p>
      </dgm:t>
    </dgm:pt>
    <dgm:pt modelId="{7399A89F-8727-4D88-AD08-5D00047675C1}" type="parTrans" cxnId="{4C6F1F15-8C6C-40E4-A75C-2F6414BEC017}">
      <dgm:prSet/>
      <dgm:spPr/>
      <dgm:t>
        <a:bodyPr/>
        <a:lstStyle/>
        <a:p>
          <a:endParaRPr lang="en-GB"/>
        </a:p>
      </dgm:t>
    </dgm:pt>
    <dgm:pt modelId="{E5D5B3BE-93B4-4B91-8A97-E36208433F66}" type="sibTrans" cxnId="{4C6F1F15-8C6C-40E4-A75C-2F6414BEC017}">
      <dgm:prSet/>
      <dgm:spPr/>
      <dgm:t>
        <a:bodyPr/>
        <a:lstStyle/>
        <a:p>
          <a:endParaRPr lang="en-GB"/>
        </a:p>
      </dgm:t>
    </dgm:pt>
    <dgm:pt modelId="{D15A67EE-D80D-438F-AB9D-D39664C6F6D0}">
      <dgm:prSet phldrT="[Text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/>
          </a:r>
          <a:br>
            <a: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rPr>
          </a:br>
          <a:r>
            <a: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/>
          </a:r>
          <a:br>
            <a: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rPr>
          </a:br>
          <a:r>
            <a:rPr lang="ru-RU" sz="2800" dirty="0" smtClean="0">
              <a:solidFill>
                <a:schemeClr val="tx1"/>
              </a:solidFill>
            </a:rPr>
            <a:t>Проект развития Кинологической службы</a:t>
          </a:r>
          <a:endParaRPr lang="en-GB" sz="2800" dirty="0">
            <a:solidFill>
              <a:schemeClr val="tx1"/>
            </a:solidFill>
          </a:endParaRPr>
        </a:p>
      </dgm:t>
    </dgm:pt>
    <dgm:pt modelId="{4ABCD9E1-E26F-40B9-A278-D678D6146C85}" type="parTrans" cxnId="{52A07741-62C2-4DEC-A428-074C9AA1CB6B}">
      <dgm:prSet/>
      <dgm:spPr/>
      <dgm:t>
        <a:bodyPr/>
        <a:lstStyle/>
        <a:p>
          <a:endParaRPr lang="en-GB"/>
        </a:p>
      </dgm:t>
    </dgm:pt>
    <dgm:pt modelId="{309BE0A9-6524-493E-A5D9-362FA27818E3}" type="sibTrans" cxnId="{52A07741-62C2-4DEC-A428-074C9AA1CB6B}">
      <dgm:prSet/>
      <dgm:spPr/>
      <dgm:t>
        <a:bodyPr/>
        <a:lstStyle/>
        <a:p>
          <a:endParaRPr lang="en-GB"/>
        </a:p>
      </dgm:t>
    </dgm:pt>
    <dgm:pt modelId="{DB66744D-436D-4723-A8E0-CA1B5122D6A1}">
      <dgm:prSet phldrT="[Text]" custT="1"/>
      <dgm:spPr/>
      <dgm:t>
        <a:bodyPr/>
        <a:lstStyle/>
        <a:p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28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/>
          </a:r>
          <a:br>
            <a:rPr lang="ru-RU" sz="28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800" dirty="0" smtClean="0">
              <a:solidFill>
                <a:schemeClr val="tx1"/>
              </a:solidFill>
            </a:rPr>
            <a:t>Вводный</a:t>
          </a:r>
          <a:r>
            <a:rPr lang="ru-RU" sz="28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800" dirty="0" smtClean="0">
              <a:solidFill>
                <a:schemeClr val="tx1"/>
              </a:solidFill>
            </a:rPr>
            <a:t>Курс для штабных офицеров НАТО</a:t>
          </a:r>
          <a:endParaRPr lang="en-GB" sz="2800" dirty="0">
            <a:solidFill>
              <a:schemeClr val="tx1"/>
            </a:solidFill>
          </a:endParaRPr>
        </a:p>
      </dgm:t>
    </dgm:pt>
    <dgm:pt modelId="{E4223851-3686-403C-8BF2-67DF2DB682D3}" type="parTrans" cxnId="{3D5E8D49-21C7-4870-9197-727AEDCF887E}">
      <dgm:prSet/>
      <dgm:spPr/>
      <dgm:t>
        <a:bodyPr/>
        <a:lstStyle/>
        <a:p>
          <a:endParaRPr lang="en-GB"/>
        </a:p>
      </dgm:t>
    </dgm:pt>
    <dgm:pt modelId="{C4188B58-6350-431B-AA87-87E02AEA6A1E}" type="sibTrans" cxnId="{3D5E8D49-21C7-4870-9197-727AEDCF887E}">
      <dgm:prSet/>
      <dgm:spPr/>
      <dgm:t>
        <a:bodyPr/>
        <a:lstStyle/>
        <a:p>
          <a:endParaRPr lang="en-GB"/>
        </a:p>
      </dgm:t>
    </dgm:pt>
    <dgm:pt modelId="{2CE36BF5-5812-4CD6-A4E4-C4283DAC1E87}">
      <dgm:prSet phldrT="[Text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/>
          </a:r>
          <a:br>
            <a:rPr lang="ru-RU" sz="2800" dirty="0" smtClean="0">
              <a:solidFill>
                <a:schemeClr val="tx1"/>
              </a:solidFill>
            </a:rPr>
          </a:br>
          <a:r>
            <a:rPr lang="ru-RU" sz="2800" dirty="0" smtClean="0">
              <a:solidFill>
                <a:schemeClr val="tx1"/>
              </a:solidFill>
            </a:rPr>
            <a:t>Молодежный форум</a:t>
          </a:r>
          <a:endParaRPr lang="en-GB" sz="2800" dirty="0">
            <a:solidFill>
              <a:schemeClr val="tx1"/>
            </a:solidFill>
          </a:endParaRPr>
        </a:p>
      </dgm:t>
    </dgm:pt>
    <dgm:pt modelId="{BAA3A9AF-EC3E-4961-9D7A-05457310D43E}" type="parTrans" cxnId="{2CBC2F81-3EE6-43D0-9352-683CA4FB912B}">
      <dgm:prSet/>
      <dgm:spPr/>
      <dgm:t>
        <a:bodyPr/>
        <a:lstStyle/>
        <a:p>
          <a:endParaRPr lang="en-GB"/>
        </a:p>
      </dgm:t>
    </dgm:pt>
    <dgm:pt modelId="{13840EE2-1FAE-4E2B-87BF-C98FE91C74BB}" type="sibTrans" cxnId="{2CBC2F81-3EE6-43D0-9352-683CA4FB912B}">
      <dgm:prSet/>
      <dgm:spPr/>
      <dgm:t>
        <a:bodyPr/>
        <a:lstStyle/>
        <a:p>
          <a:endParaRPr lang="en-GB"/>
        </a:p>
      </dgm:t>
    </dgm:pt>
    <dgm:pt modelId="{23002786-E2D7-43FB-A7BF-4DB324A694DA}">
      <dgm:prSet phldrT="[Text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Защита критической инфраструктуры</a:t>
          </a:r>
          <a:endParaRPr lang="en-GB" sz="2800" dirty="0">
            <a:solidFill>
              <a:schemeClr val="tx1"/>
            </a:solidFill>
          </a:endParaRPr>
        </a:p>
      </dgm:t>
    </dgm:pt>
    <dgm:pt modelId="{AC29EDDD-9F23-4BFA-9AE7-533AF6A66050}" type="parTrans" cxnId="{BC4C5EEE-14E4-4430-B462-6A37FFEACAB8}">
      <dgm:prSet/>
      <dgm:spPr/>
      <dgm:t>
        <a:bodyPr/>
        <a:lstStyle/>
        <a:p>
          <a:endParaRPr lang="en-GB"/>
        </a:p>
      </dgm:t>
    </dgm:pt>
    <dgm:pt modelId="{CC59FB51-E08E-4632-A52F-688564F2330A}" type="sibTrans" cxnId="{BC4C5EEE-14E4-4430-B462-6A37FFEACAB8}">
      <dgm:prSet/>
      <dgm:spPr/>
      <dgm:t>
        <a:bodyPr/>
        <a:lstStyle/>
        <a:p>
          <a:endParaRPr lang="en-GB"/>
        </a:p>
      </dgm:t>
    </dgm:pt>
    <dgm:pt modelId="{1AF29042-D184-4A49-A68F-886F7C270933}" type="pres">
      <dgm:prSet presAssocID="{7780BE87-21A9-4098-8D0D-8734764C23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79D2D9A-1C21-4D6E-A7A4-B82649E3202F}" type="pres">
      <dgm:prSet presAssocID="{2136FFFB-A0E7-4CF3-9012-903CA0C43555}" presName="thickLine" presStyleLbl="alignNode1" presStyleIdx="0" presStyleCnt="1" custLinFactNeighborX="683" custLinFactNeighborY="9496"/>
      <dgm:spPr/>
    </dgm:pt>
    <dgm:pt modelId="{B5E05CC1-B268-4022-9CC3-A700E04C590A}" type="pres">
      <dgm:prSet presAssocID="{2136FFFB-A0E7-4CF3-9012-903CA0C43555}" presName="horz1" presStyleCnt="0"/>
      <dgm:spPr/>
    </dgm:pt>
    <dgm:pt modelId="{C7CE63BB-30A6-469B-AD76-16BDE9593BEC}" type="pres">
      <dgm:prSet presAssocID="{2136FFFB-A0E7-4CF3-9012-903CA0C43555}" presName="tx1" presStyleLbl="revTx" presStyleIdx="0" presStyleCnt="6" custScaleX="206705" custLinFactNeighborX="1038" custLinFactNeighborY="-5795"/>
      <dgm:spPr/>
      <dgm:t>
        <a:bodyPr/>
        <a:lstStyle/>
        <a:p>
          <a:endParaRPr lang="en-GB"/>
        </a:p>
      </dgm:t>
    </dgm:pt>
    <dgm:pt modelId="{D9586AD3-A052-4DD8-88D7-75E500EDA4EB}" type="pres">
      <dgm:prSet presAssocID="{2136FFFB-A0E7-4CF3-9012-903CA0C43555}" presName="vert1" presStyleCnt="0"/>
      <dgm:spPr/>
    </dgm:pt>
    <dgm:pt modelId="{FA0B1B9B-2367-4391-8336-19ED784D14CE}" type="pres">
      <dgm:prSet presAssocID="{BF887968-58EA-4AD8-AB0D-A227B1775C17}" presName="vertSpace2a" presStyleCnt="0"/>
      <dgm:spPr/>
    </dgm:pt>
    <dgm:pt modelId="{D941C56C-33E1-4A81-AB14-C22277956A99}" type="pres">
      <dgm:prSet presAssocID="{BF887968-58EA-4AD8-AB0D-A227B1775C17}" presName="horz2" presStyleCnt="0"/>
      <dgm:spPr/>
    </dgm:pt>
    <dgm:pt modelId="{3CD7ED13-0C02-48AA-B8DA-E68FFFCEA1F3}" type="pres">
      <dgm:prSet presAssocID="{BF887968-58EA-4AD8-AB0D-A227B1775C17}" presName="horzSpace2" presStyleCnt="0"/>
      <dgm:spPr/>
    </dgm:pt>
    <dgm:pt modelId="{685DB7B7-B477-48CB-AEDB-306330B2EF03}" type="pres">
      <dgm:prSet presAssocID="{BF887968-58EA-4AD8-AB0D-A227B1775C17}" presName="tx2" presStyleLbl="revTx" presStyleIdx="1" presStyleCnt="6" custLinFactNeighborX="166" custLinFactNeighborY="40278"/>
      <dgm:spPr/>
      <dgm:t>
        <a:bodyPr/>
        <a:lstStyle/>
        <a:p>
          <a:endParaRPr lang="en-GB"/>
        </a:p>
      </dgm:t>
    </dgm:pt>
    <dgm:pt modelId="{18EFC42F-9694-464D-A40E-9AF5180CD0CE}" type="pres">
      <dgm:prSet presAssocID="{BF887968-58EA-4AD8-AB0D-A227B1775C17}" presName="vert2" presStyleCnt="0"/>
      <dgm:spPr/>
    </dgm:pt>
    <dgm:pt modelId="{D61CB602-664A-4618-BDD1-643650441C8B}" type="pres">
      <dgm:prSet presAssocID="{BF887968-58EA-4AD8-AB0D-A227B1775C17}" presName="thinLine2b" presStyleLbl="callout" presStyleIdx="0" presStyleCnt="5" custLinFactY="700000" custLinFactNeighborX="374" custLinFactNeighborY="708145"/>
      <dgm:spPr/>
    </dgm:pt>
    <dgm:pt modelId="{E1570E97-5A67-408A-83D0-C302BD260AD8}" type="pres">
      <dgm:prSet presAssocID="{BF887968-58EA-4AD8-AB0D-A227B1775C17}" presName="vertSpace2b" presStyleCnt="0"/>
      <dgm:spPr/>
    </dgm:pt>
    <dgm:pt modelId="{91F2A3C3-9BEF-40FA-B2E6-E7EBA1D59E29}" type="pres">
      <dgm:prSet presAssocID="{D15A67EE-D80D-438F-AB9D-D39664C6F6D0}" presName="horz2" presStyleCnt="0"/>
      <dgm:spPr/>
    </dgm:pt>
    <dgm:pt modelId="{810D0BCF-285B-442C-BAE4-68CF62B37886}" type="pres">
      <dgm:prSet presAssocID="{D15A67EE-D80D-438F-AB9D-D39664C6F6D0}" presName="horzSpace2" presStyleCnt="0"/>
      <dgm:spPr/>
    </dgm:pt>
    <dgm:pt modelId="{3D06DC99-25D7-4BBE-90C1-84F1A9E7D2E4}" type="pres">
      <dgm:prSet presAssocID="{D15A67EE-D80D-438F-AB9D-D39664C6F6D0}" presName="tx2" presStyleLbl="revTx" presStyleIdx="2" presStyleCnt="6"/>
      <dgm:spPr/>
      <dgm:t>
        <a:bodyPr/>
        <a:lstStyle/>
        <a:p>
          <a:endParaRPr lang="en-GB"/>
        </a:p>
      </dgm:t>
    </dgm:pt>
    <dgm:pt modelId="{1A9BD44F-D95E-4C96-95A2-B5EA71E2A051}" type="pres">
      <dgm:prSet presAssocID="{D15A67EE-D80D-438F-AB9D-D39664C6F6D0}" presName="vert2" presStyleCnt="0"/>
      <dgm:spPr/>
    </dgm:pt>
    <dgm:pt modelId="{5A75ED4A-CAE6-4270-A704-E5F5361EF530}" type="pres">
      <dgm:prSet presAssocID="{D15A67EE-D80D-438F-AB9D-D39664C6F6D0}" presName="thinLine2b" presStyleLbl="callout" presStyleIdx="1" presStyleCnt="5" custLinFactY="376491" custLinFactNeighborX="349" custLinFactNeighborY="400000"/>
      <dgm:spPr/>
    </dgm:pt>
    <dgm:pt modelId="{E0138504-43B5-4ADE-AEBA-2115A285023D}" type="pres">
      <dgm:prSet presAssocID="{D15A67EE-D80D-438F-AB9D-D39664C6F6D0}" presName="vertSpace2b" presStyleCnt="0"/>
      <dgm:spPr/>
    </dgm:pt>
    <dgm:pt modelId="{9886FCC6-65A2-455B-9FEE-88D550773068}" type="pres">
      <dgm:prSet presAssocID="{DB66744D-436D-4723-A8E0-CA1B5122D6A1}" presName="horz2" presStyleCnt="0"/>
      <dgm:spPr/>
    </dgm:pt>
    <dgm:pt modelId="{BE0F7FE3-DD3C-4667-B43F-8D4C97B67110}" type="pres">
      <dgm:prSet presAssocID="{DB66744D-436D-4723-A8E0-CA1B5122D6A1}" presName="horzSpace2" presStyleCnt="0"/>
      <dgm:spPr/>
    </dgm:pt>
    <dgm:pt modelId="{2D9C209D-E927-4592-915E-97DC51DC7C9F}" type="pres">
      <dgm:prSet presAssocID="{DB66744D-436D-4723-A8E0-CA1B5122D6A1}" presName="tx2" presStyleLbl="revTx" presStyleIdx="3" presStyleCnt="6" custLinFactNeighborX="761" custLinFactNeighborY="-24786"/>
      <dgm:spPr/>
      <dgm:t>
        <a:bodyPr/>
        <a:lstStyle/>
        <a:p>
          <a:endParaRPr lang="en-GB"/>
        </a:p>
      </dgm:t>
    </dgm:pt>
    <dgm:pt modelId="{ED62FB21-0B23-4069-87CE-0B624D9706B0}" type="pres">
      <dgm:prSet presAssocID="{DB66744D-436D-4723-A8E0-CA1B5122D6A1}" presName="vert2" presStyleCnt="0"/>
      <dgm:spPr/>
    </dgm:pt>
    <dgm:pt modelId="{4E39F448-19E2-49D1-8707-ED687D9F6832}" type="pres">
      <dgm:prSet presAssocID="{DB66744D-436D-4723-A8E0-CA1B5122D6A1}" presName="thinLine2b" presStyleLbl="callout" presStyleIdx="2" presStyleCnt="5" custLinFactY="45276" custLinFactNeighborX="374" custLinFactNeighborY="100000"/>
      <dgm:spPr/>
    </dgm:pt>
    <dgm:pt modelId="{6239397E-2768-411E-B0BC-FC6BDEB2F9A2}" type="pres">
      <dgm:prSet presAssocID="{DB66744D-436D-4723-A8E0-CA1B5122D6A1}" presName="vertSpace2b" presStyleCnt="0"/>
      <dgm:spPr/>
    </dgm:pt>
    <dgm:pt modelId="{BDA30DBB-6911-43CB-BBC2-4E417A570731}" type="pres">
      <dgm:prSet presAssocID="{2CE36BF5-5812-4CD6-A4E4-C4283DAC1E87}" presName="horz2" presStyleCnt="0"/>
      <dgm:spPr/>
    </dgm:pt>
    <dgm:pt modelId="{9362AEDC-3DEC-4960-93F0-95E8812DE9A7}" type="pres">
      <dgm:prSet presAssocID="{2CE36BF5-5812-4CD6-A4E4-C4283DAC1E87}" presName="horzSpace2" presStyleCnt="0"/>
      <dgm:spPr/>
    </dgm:pt>
    <dgm:pt modelId="{82B604DF-2147-46EC-8D3D-6EDAE3114881}" type="pres">
      <dgm:prSet presAssocID="{2CE36BF5-5812-4CD6-A4E4-C4283DAC1E87}" presName="tx2" presStyleLbl="revTx" presStyleIdx="4" presStyleCnt="6" custLinFactNeighborX="1142" custLinFactNeighborY="-14459"/>
      <dgm:spPr/>
      <dgm:t>
        <a:bodyPr/>
        <a:lstStyle/>
        <a:p>
          <a:endParaRPr lang="en-GB"/>
        </a:p>
      </dgm:t>
    </dgm:pt>
    <dgm:pt modelId="{19C64BCC-2DB7-40D0-9702-2EA718EE2A95}" type="pres">
      <dgm:prSet presAssocID="{2CE36BF5-5812-4CD6-A4E4-C4283DAC1E87}" presName="vert2" presStyleCnt="0"/>
      <dgm:spPr/>
    </dgm:pt>
    <dgm:pt modelId="{CB5A1057-B5D6-4A43-A686-CD5E72D7AA43}" type="pres">
      <dgm:prSet presAssocID="{2CE36BF5-5812-4CD6-A4E4-C4283DAC1E87}" presName="thinLine2b" presStyleLbl="callout" presStyleIdx="3" presStyleCnt="5" custLinFactY="-292135" custLinFactNeighborX="162" custLinFactNeighborY="-300000"/>
      <dgm:spPr/>
    </dgm:pt>
    <dgm:pt modelId="{8371D2B4-F7D5-4218-AE04-22899D6AFF52}" type="pres">
      <dgm:prSet presAssocID="{2CE36BF5-5812-4CD6-A4E4-C4283DAC1E87}" presName="vertSpace2b" presStyleCnt="0"/>
      <dgm:spPr/>
    </dgm:pt>
    <dgm:pt modelId="{473F562F-5AF2-46CB-99A0-AE26C10A89AD}" type="pres">
      <dgm:prSet presAssocID="{23002786-E2D7-43FB-A7BF-4DB324A694DA}" presName="horz2" presStyleCnt="0"/>
      <dgm:spPr/>
    </dgm:pt>
    <dgm:pt modelId="{3657DC20-0264-4704-AE3A-C28F74A1B8E4}" type="pres">
      <dgm:prSet presAssocID="{23002786-E2D7-43FB-A7BF-4DB324A694DA}" presName="horzSpace2" presStyleCnt="0"/>
      <dgm:spPr/>
    </dgm:pt>
    <dgm:pt modelId="{BE971AA0-C885-41AD-BCCD-A2A46C559F6E}" type="pres">
      <dgm:prSet presAssocID="{23002786-E2D7-43FB-A7BF-4DB324A694DA}" presName="tx2" presStyleLbl="revTx" presStyleIdx="5" presStyleCnt="6"/>
      <dgm:spPr/>
      <dgm:t>
        <a:bodyPr/>
        <a:lstStyle/>
        <a:p>
          <a:endParaRPr lang="en-GB"/>
        </a:p>
      </dgm:t>
    </dgm:pt>
    <dgm:pt modelId="{A4D5F6E3-0F85-44EC-AA5C-ACADE12648FE}" type="pres">
      <dgm:prSet presAssocID="{23002786-E2D7-43FB-A7BF-4DB324A694DA}" presName="vert2" presStyleCnt="0"/>
      <dgm:spPr/>
    </dgm:pt>
    <dgm:pt modelId="{CA1B3428-F6CB-45EF-B2A1-88780C54B545}" type="pres">
      <dgm:prSet presAssocID="{23002786-E2D7-43FB-A7BF-4DB324A694DA}" presName="thinLine2b" presStyleLbl="callout" presStyleIdx="4" presStyleCnt="5"/>
      <dgm:spPr/>
    </dgm:pt>
    <dgm:pt modelId="{E77FC688-EF4A-4957-991B-19DCEC25D0EF}" type="pres">
      <dgm:prSet presAssocID="{23002786-E2D7-43FB-A7BF-4DB324A694DA}" presName="vertSpace2b" presStyleCnt="0"/>
      <dgm:spPr/>
    </dgm:pt>
  </dgm:ptLst>
  <dgm:cxnLst>
    <dgm:cxn modelId="{9CC25C31-14F4-4050-800A-9E43BF1AE713}" srcId="{7780BE87-21A9-4098-8D0D-8734764C2338}" destId="{2136FFFB-A0E7-4CF3-9012-903CA0C43555}" srcOrd="0" destOrd="0" parTransId="{E1DA82F6-F745-4405-BD31-DD2F83BB43D0}" sibTransId="{D1158E55-6C67-416C-B865-41FA2DA07452}"/>
    <dgm:cxn modelId="{BC4C5EEE-14E4-4430-B462-6A37FFEACAB8}" srcId="{2136FFFB-A0E7-4CF3-9012-903CA0C43555}" destId="{23002786-E2D7-43FB-A7BF-4DB324A694DA}" srcOrd="4" destOrd="0" parTransId="{AC29EDDD-9F23-4BFA-9AE7-533AF6A66050}" sibTransId="{CC59FB51-E08E-4632-A52F-688564F2330A}"/>
    <dgm:cxn modelId="{2CBC2F81-3EE6-43D0-9352-683CA4FB912B}" srcId="{2136FFFB-A0E7-4CF3-9012-903CA0C43555}" destId="{2CE36BF5-5812-4CD6-A4E4-C4283DAC1E87}" srcOrd="3" destOrd="0" parTransId="{BAA3A9AF-EC3E-4961-9D7A-05457310D43E}" sibTransId="{13840EE2-1FAE-4E2B-87BF-C98FE91C74BB}"/>
    <dgm:cxn modelId="{3D5E8D49-21C7-4870-9197-727AEDCF887E}" srcId="{2136FFFB-A0E7-4CF3-9012-903CA0C43555}" destId="{DB66744D-436D-4723-A8E0-CA1B5122D6A1}" srcOrd="2" destOrd="0" parTransId="{E4223851-3686-403C-8BF2-67DF2DB682D3}" sibTransId="{C4188B58-6350-431B-AA87-87E02AEA6A1E}"/>
    <dgm:cxn modelId="{075937BD-0DEB-4677-818E-E1DE8DD125F7}" type="presOf" srcId="{2136FFFB-A0E7-4CF3-9012-903CA0C43555}" destId="{C7CE63BB-30A6-469B-AD76-16BDE9593BEC}" srcOrd="0" destOrd="0" presId="urn:microsoft.com/office/officeart/2008/layout/LinedList"/>
    <dgm:cxn modelId="{FCED79F1-1330-409F-A8EA-67210DD60A2C}" type="presOf" srcId="{7780BE87-21A9-4098-8D0D-8734764C2338}" destId="{1AF29042-D184-4A49-A68F-886F7C270933}" srcOrd="0" destOrd="0" presId="urn:microsoft.com/office/officeart/2008/layout/LinedList"/>
    <dgm:cxn modelId="{583907E0-0BAE-4F96-9B37-1865B6F5A8E6}" type="presOf" srcId="{BF887968-58EA-4AD8-AB0D-A227B1775C17}" destId="{685DB7B7-B477-48CB-AEDB-306330B2EF03}" srcOrd="0" destOrd="0" presId="urn:microsoft.com/office/officeart/2008/layout/LinedList"/>
    <dgm:cxn modelId="{7DA1F79C-8CD7-4418-A160-409EB04F9490}" type="presOf" srcId="{DB66744D-436D-4723-A8E0-CA1B5122D6A1}" destId="{2D9C209D-E927-4592-915E-97DC51DC7C9F}" srcOrd="0" destOrd="0" presId="urn:microsoft.com/office/officeart/2008/layout/LinedList"/>
    <dgm:cxn modelId="{C0F17964-3C26-4355-9883-81030F990084}" type="presOf" srcId="{2CE36BF5-5812-4CD6-A4E4-C4283DAC1E87}" destId="{82B604DF-2147-46EC-8D3D-6EDAE3114881}" srcOrd="0" destOrd="0" presId="urn:microsoft.com/office/officeart/2008/layout/LinedList"/>
    <dgm:cxn modelId="{52A07741-62C2-4DEC-A428-074C9AA1CB6B}" srcId="{2136FFFB-A0E7-4CF3-9012-903CA0C43555}" destId="{D15A67EE-D80D-438F-AB9D-D39664C6F6D0}" srcOrd="1" destOrd="0" parTransId="{4ABCD9E1-E26F-40B9-A278-D678D6146C85}" sibTransId="{309BE0A9-6524-493E-A5D9-362FA27818E3}"/>
    <dgm:cxn modelId="{4C6F1F15-8C6C-40E4-A75C-2F6414BEC017}" srcId="{2136FFFB-A0E7-4CF3-9012-903CA0C43555}" destId="{BF887968-58EA-4AD8-AB0D-A227B1775C17}" srcOrd="0" destOrd="0" parTransId="{7399A89F-8727-4D88-AD08-5D00047675C1}" sibTransId="{E5D5B3BE-93B4-4B91-8A97-E36208433F66}"/>
    <dgm:cxn modelId="{10500D6E-BF81-4AE8-9C8C-9FADBD379D75}" type="presOf" srcId="{23002786-E2D7-43FB-A7BF-4DB324A694DA}" destId="{BE971AA0-C885-41AD-BCCD-A2A46C559F6E}" srcOrd="0" destOrd="0" presId="urn:microsoft.com/office/officeart/2008/layout/LinedList"/>
    <dgm:cxn modelId="{433BE92A-BE9C-4333-BF06-1E67B1224880}" type="presOf" srcId="{D15A67EE-D80D-438F-AB9D-D39664C6F6D0}" destId="{3D06DC99-25D7-4BBE-90C1-84F1A9E7D2E4}" srcOrd="0" destOrd="0" presId="urn:microsoft.com/office/officeart/2008/layout/LinedList"/>
    <dgm:cxn modelId="{EA20A938-6A4E-4C4B-AC9B-BB299E470B2D}" type="presParOf" srcId="{1AF29042-D184-4A49-A68F-886F7C270933}" destId="{E79D2D9A-1C21-4D6E-A7A4-B82649E3202F}" srcOrd="0" destOrd="0" presId="urn:microsoft.com/office/officeart/2008/layout/LinedList"/>
    <dgm:cxn modelId="{0B136E22-BB16-47C0-B833-9E0BA635202D}" type="presParOf" srcId="{1AF29042-D184-4A49-A68F-886F7C270933}" destId="{B5E05CC1-B268-4022-9CC3-A700E04C590A}" srcOrd="1" destOrd="0" presId="urn:microsoft.com/office/officeart/2008/layout/LinedList"/>
    <dgm:cxn modelId="{68C79AAB-97CA-4758-84C7-887B554A938D}" type="presParOf" srcId="{B5E05CC1-B268-4022-9CC3-A700E04C590A}" destId="{C7CE63BB-30A6-469B-AD76-16BDE9593BEC}" srcOrd="0" destOrd="0" presId="urn:microsoft.com/office/officeart/2008/layout/LinedList"/>
    <dgm:cxn modelId="{134D774B-44D8-484C-8993-FA12621F6F81}" type="presParOf" srcId="{B5E05CC1-B268-4022-9CC3-A700E04C590A}" destId="{D9586AD3-A052-4DD8-88D7-75E500EDA4EB}" srcOrd="1" destOrd="0" presId="urn:microsoft.com/office/officeart/2008/layout/LinedList"/>
    <dgm:cxn modelId="{9711C632-AEB6-462B-9BA9-E3E89AEBB642}" type="presParOf" srcId="{D9586AD3-A052-4DD8-88D7-75E500EDA4EB}" destId="{FA0B1B9B-2367-4391-8336-19ED784D14CE}" srcOrd="0" destOrd="0" presId="urn:microsoft.com/office/officeart/2008/layout/LinedList"/>
    <dgm:cxn modelId="{6F100EBA-93CA-4ACF-B963-8E89582BD534}" type="presParOf" srcId="{D9586AD3-A052-4DD8-88D7-75E500EDA4EB}" destId="{D941C56C-33E1-4A81-AB14-C22277956A99}" srcOrd="1" destOrd="0" presId="urn:microsoft.com/office/officeart/2008/layout/LinedList"/>
    <dgm:cxn modelId="{D6DA8B43-BA73-4B4A-8F36-F38DCD14C72B}" type="presParOf" srcId="{D941C56C-33E1-4A81-AB14-C22277956A99}" destId="{3CD7ED13-0C02-48AA-B8DA-E68FFFCEA1F3}" srcOrd="0" destOrd="0" presId="urn:microsoft.com/office/officeart/2008/layout/LinedList"/>
    <dgm:cxn modelId="{908B50BC-2182-4D7F-9828-E0E70C2DF9D2}" type="presParOf" srcId="{D941C56C-33E1-4A81-AB14-C22277956A99}" destId="{685DB7B7-B477-48CB-AEDB-306330B2EF03}" srcOrd="1" destOrd="0" presId="urn:microsoft.com/office/officeart/2008/layout/LinedList"/>
    <dgm:cxn modelId="{63D5BEA0-FDA6-43C4-A274-AAF5DC7AA321}" type="presParOf" srcId="{D941C56C-33E1-4A81-AB14-C22277956A99}" destId="{18EFC42F-9694-464D-A40E-9AF5180CD0CE}" srcOrd="2" destOrd="0" presId="urn:microsoft.com/office/officeart/2008/layout/LinedList"/>
    <dgm:cxn modelId="{03BF5169-6ED8-4DE7-B744-A4B4FB1F910B}" type="presParOf" srcId="{D9586AD3-A052-4DD8-88D7-75E500EDA4EB}" destId="{D61CB602-664A-4618-BDD1-643650441C8B}" srcOrd="2" destOrd="0" presId="urn:microsoft.com/office/officeart/2008/layout/LinedList"/>
    <dgm:cxn modelId="{351A7920-FA01-44BF-9D41-4985EB250BB1}" type="presParOf" srcId="{D9586AD3-A052-4DD8-88D7-75E500EDA4EB}" destId="{E1570E97-5A67-408A-83D0-C302BD260AD8}" srcOrd="3" destOrd="0" presId="urn:microsoft.com/office/officeart/2008/layout/LinedList"/>
    <dgm:cxn modelId="{9737ADF3-E01F-4A24-BB46-06CA12ACDB23}" type="presParOf" srcId="{D9586AD3-A052-4DD8-88D7-75E500EDA4EB}" destId="{91F2A3C3-9BEF-40FA-B2E6-E7EBA1D59E29}" srcOrd="4" destOrd="0" presId="urn:microsoft.com/office/officeart/2008/layout/LinedList"/>
    <dgm:cxn modelId="{D2F5616D-812F-4E29-B966-971CA017E211}" type="presParOf" srcId="{91F2A3C3-9BEF-40FA-B2E6-E7EBA1D59E29}" destId="{810D0BCF-285B-442C-BAE4-68CF62B37886}" srcOrd="0" destOrd="0" presId="urn:microsoft.com/office/officeart/2008/layout/LinedList"/>
    <dgm:cxn modelId="{BF7B4C66-F797-4376-9419-A793E7216740}" type="presParOf" srcId="{91F2A3C3-9BEF-40FA-B2E6-E7EBA1D59E29}" destId="{3D06DC99-25D7-4BBE-90C1-84F1A9E7D2E4}" srcOrd="1" destOrd="0" presId="urn:microsoft.com/office/officeart/2008/layout/LinedList"/>
    <dgm:cxn modelId="{65951852-ADE0-48F4-8880-801C7BD3993A}" type="presParOf" srcId="{91F2A3C3-9BEF-40FA-B2E6-E7EBA1D59E29}" destId="{1A9BD44F-D95E-4C96-95A2-B5EA71E2A051}" srcOrd="2" destOrd="0" presId="urn:microsoft.com/office/officeart/2008/layout/LinedList"/>
    <dgm:cxn modelId="{A2B67F4C-3BED-47F6-BE97-5E5DBA3233BA}" type="presParOf" srcId="{D9586AD3-A052-4DD8-88D7-75E500EDA4EB}" destId="{5A75ED4A-CAE6-4270-A704-E5F5361EF530}" srcOrd="5" destOrd="0" presId="urn:microsoft.com/office/officeart/2008/layout/LinedList"/>
    <dgm:cxn modelId="{9EEDE00E-66DF-4A6F-AB16-581AA3C5926D}" type="presParOf" srcId="{D9586AD3-A052-4DD8-88D7-75E500EDA4EB}" destId="{E0138504-43B5-4ADE-AEBA-2115A285023D}" srcOrd="6" destOrd="0" presId="urn:microsoft.com/office/officeart/2008/layout/LinedList"/>
    <dgm:cxn modelId="{17F56403-05DD-4962-8058-35387B5A61B7}" type="presParOf" srcId="{D9586AD3-A052-4DD8-88D7-75E500EDA4EB}" destId="{9886FCC6-65A2-455B-9FEE-88D550773068}" srcOrd="7" destOrd="0" presId="urn:microsoft.com/office/officeart/2008/layout/LinedList"/>
    <dgm:cxn modelId="{7EF9590C-F554-46C7-9FDC-00C14D39A2B4}" type="presParOf" srcId="{9886FCC6-65A2-455B-9FEE-88D550773068}" destId="{BE0F7FE3-DD3C-4667-B43F-8D4C97B67110}" srcOrd="0" destOrd="0" presId="urn:microsoft.com/office/officeart/2008/layout/LinedList"/>
    <dgm:cxn modelId="{4928A374-C1B8-4E40-A713-30F2C10B5F0E}" type="presParOf" srcId="{9886FCC6-65A2-455B-9FEE-88D550773068}" destId="{2D9C209D-E927-4592-915E-97DC51DC7C9F}" srcOrd="1" destOrd="0" presId="urn:microsoft.com/office/officeart/2008/layout/LinedList"/>
    <dgm:cxn modelId="{625498CA-ADF3-4D7E-BE70-193D9E5E4651}" type="presParOf" srcId="{9886FCC6-65A2-455B-9FEE-88D550773068}" destId="{ED62FB21-0B23-4069-87CE-0B624D9706B0}" srcOrd="2" destOrd="0" presId="urn:microsoft.com/office/officeart/2008/layout/LinedList"/>
    <dgm:cxn modelId="{9797F879-3DE4-44D6-AFE1-9CD973CE8794}" type="presParOf" srcId="{D9586AD3-A052-4DD8-88D7-75E500EDA4EB}" destId="{4E39F448-19E2-49D1-8707-ED687D9F6832}" srcOrd="8" destOrd="0" presId="urn:microsoft.com/office/officeart/2008/layout/LinedList"/>
    <dgm:cxn modelId="{027BD837-3A1C-4CC5-8F20-73F2626878C7}" type="presParOf" srcId="{D9586AD3-A052-4DD8-88D7-75E500EDA4EB}" destId="{6239397E-2768-411E-B0BC-FC6BDEB2F9A2}" srcOrd="9" destOrd="0" presId="urn:microsoft.com/office/officeart/2008/layout/LinedList"/>
    <dgm:cxn modelId="{FFA894AF-FE86-421E-AFDE-2369D9585C1D}" type="presParOf" srcId="{D9586AD3-A052-4DD8-88D7-75E500EDA4EB}" destId="{BDA30DBB-6911-43CB-BBC2-4E417A570731}" srcOrd="10" destOrd="0" presId="urn:microsoft.com/office/officeart/2008/layout/LinedList"/>
    <dgm:cxn modelId="{76910C31-E606-4682-B9D1-7A8BEB5C286C}" type="presParOf" srcId="{BDA30DBB-6911-43CB-BBC2-4E417A570731}" destId="{9362AEDC-3DEC-4960-93F0-95E8812DE9A7}" srcOrd="0" destOrd="0" presId="urn:microsoft.com/office/officeart/2008/layout/LinedList"/>
    <dgm:cxn modelId="{1294DF2D-25A5-4B7B-B813-579D47576FD5}" type="presParOf" srcId="{BDA30DBB-6911-43CB-BBC2-4E417A570731}" destId="{82B604DF-2147-46EC-8D3D-6EDAE3114881}" srcOrd="1" destOrd="0" presId="urn:microsoft.com/office/officeart/2008/layout/LinedList"/>
    <dgm:cxn modelId="{A19BE5F1-CB73-477E-90DD-4F3CAE0113D6}" type="presParOf" srcId="{BDA30DBB-6911-43CB-BBC2-4E417A570731}" destId="{19C64BCC-2DB7-40D0-9702-2EA718EE2A95}" srcOrd="2" destOrd="0" presId="urn:microsoft.com/office/officeart/2008/layout/LinedList"/>
    <dgm:cxn modelId="{98166594-B707-4765-B60E-8AC9AF6C2D1E}" type="presParOf" srcId="{D9586AD3-A052-4DD8-88D7-75E500EDA4EB}" destId="{CB5A1057-B5D6-4A43-A686-CD5E72D7AA43}" srcOrd="11" destOrd="0" presId="urn:microsoft.com/office/officeart/2008/layout/LinedList"/>
    <dgm:cxn modelId="{9BF90EE0-BC69-4A92-B90B-4CCC6E371C9C}" type="presParOf" srcId="{D9586AD3-A052-4DD8-88D7-75E500EDA4EB}" destId="{8371D2B4-F7D5-4218-AE04-22899D6AFF52}" srcOrd="12" destOrd="0" presId="urn:microsoft.com/office/officeart/2008/layout/LinedList"/>
    <dgm:cxn modelId="{B8760F67-D228-4FA1-83A0-3021423A3566}" type="presParOf" srcId="{D9586AD3-A052-4DD8-88D7-75E500EDA4EB}" destId="{473F562F-5AF2-46CB-99A0-AE26C10A89AD}" srcOrd="13" destOrd="0" presId="urn:microsoft.com/office/officeart/2008/layout/LinedList"/>
    <dgm:cxn modelId="{B79C252D-ADC6-4BBB-8F92-E337EB74EB15}" type="presParOf" srcId="{473F562F-5AF2-46CB-99A0-AE26C10A89AD}" destId="{3657DC20-0264-4704-AE3A-C28F74A1B8E4}" srcOrd="0" destOrd="0" presId="urn:microsoft.com/office/officeart/2008/layout/LinedList"/>
    <dgm:cxn modelId="{EF9F89AF-E070-4510-AFCE-CD47FE08BE97}" type="presParOf" srcId="{473F562F-5AF2-46CB-99A0-AE26C10A89AD}" destId="{BE971AA0-C885-41AD-BCCD-A2A46C559F6E}" srcOrd="1" destOrd="0" presId="urn:microsoft.com/office/officeart/2008/layout/LinedList"/>
    <dgm:cxn modelId="{0BC71FF2-91E0-4BDB-9B91-4C40E220A270}" type="presParOf" srcId="{473F562F-5AF2-46CB-99A0-AE26C10A89AD}" destId="{A4D5F6E3-0F85-44EC-AA5C-ACADE12648FE}" srcOrd="2" destOrd="0" presId="urn:microsoft.com/office/officeart/2008/layout/LinedList"/>
    <dgm:cxn modelId="{9DBE01F8-0435-4C04-A74D-37E0244F4CFD}" type="presParOf" srcId="{D9586AD3-A052-4DD8-88D7-75E500EDA4EB}" destId="{CA1B3428-F6CB-45EF-B2A1-88780C54B545}" srcOrd="14" destOrd="0" presId="urn:microsoft.com/office/officeart/2008/layout/LinedList"/>
    <dgm:cxn modelId="{00451AFE-7F4C-4C11-A933-7CDFB7D117CE}" type="presParOf" srcId="{D9586AD3-A052-4DD8-88D7-75E500EDA4EB}" destId="{E77FC688-EF4A-4957-991B-19DCEC25D0E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01C988-7F77-4B69-A006-C91FA24A71F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1C2FE233-262E-4A91-B896-4797C28B8A37}">
      <dgm:prSet custT="1"/>
      <dgm:spPr/>
      <dgm:t>
        <a:bodyPr/>
        <a:lstStyle/>
        <a:p>
          <a:r>
            <a:rPr lang="uk-UA" sz="2800" smtClean="0"/>
            <a:t>Гибкость</a:t>
          </a:r>
          <a:endParaRPr lang="en-GB" sz="2800"/>
        </a:p>
      </dgm:t>
    </dgm:pt>
    <dgm:pt modelId="{530BA544-45C9-454D-8AB9-2A128DAB4930}" type="parTrans" cxnId="{377EB802-9766-4B6A-823E-359611670394}">
      <dgm:prSet/>
      <dgm:spPr/>
      <dgm:t>
        <a:bodyPr/>
        <a:lstStyle/>
        <a:p>
          <a:endParaRPr lang="en-GB"/>
        </a:p>
      </dgm:t>
    </dgm:pt>
    <dgm:pt modelId="{26BD449E-0BA1-4E0F-A545-9554A37BD2EC}" type="sibTrans" cxnId="{377EB802-9766-4B6A-823E-359611670394}">
      <dgm:prSet custT="1"/>
      <dgm:spPr/>
      <dgm:t>
        <a:bodyPr/>
        <a:lstStyle/>
        <a:p>
          <a:endParaRPr lang="en-GB" sz="2000"/>
        </a:p>
      </dgm:t>
    </dgm:pt>
    <dgm:pt modelId="{7A91E849-A951-47CF-B1E5-C542E1E9B812}">
      <dgm:prSet custT="1"/>
      <dgm:spPr/>
      <dgm:t>
        <a:bodyPr/>
        <a:lstStyle/>
        <a:p>
          <a:r>
            <a:rPr lang="uk-UA" sz="2800" smtClean="0"/>
            <a:t>Международная сеть партнеров</a:t>
          </a:r>
          <a:endParaRPr lang="en-GB" sz="2800"/>
        </a:p>
      </dgm:t>
    </dgm:pt>
    <dgm:pt modelId="{9A1792E7-77B6-4C3E-B16D-5BC741152458}" type="parTrans" cxnId="{D7299EA6-085E-41D7-8CC2-3878F738C695}">
      <dgm:prSet/>
      <dgm:spPr/>
      <dgm:t>
        <a:bodyPr/>
        <a:lstStyle/>
        <a:p>
          <a:endParaRPr lang="en-GB"/>
        </a:p>
      </dgm:t>
    </dgm:pt>
    <dgm:pt modelId="{3834610C-C25A-49F5-9755-6331866E368C}" type="sibTrans" cxnId="{D7299EA6-085E-41D7-8CC2-3878F738C695}">
      <dgm:prSet custT="1"/>
      <dgm:spPr/>
      <dgm:t>
        <a:bodyPr/>
        <a:lstStyle/>
        <a:p>
          <a:endParaRPr lang="en-GB" sz="2000"/>
        </a:p>
      </dgm:t>
    </dgm:pt>
    <dgm:pt modelId="{7C082401-054D-4A1F-8B47-2FB75834CA9B}">
      <dgm:prSet custT="1"/>
      <dgm:spPr/>
      <dgm:t>
        <a:bodyPr/>
        <a:lstStyle/>
        <a:p>
          <a:r>
            <a:rPr lang="ru-RU" sz="2800" smtClean="0"/>
            <a:t>Наша задача – тратить деньги</a:t>
          </a:r>
          <a:endParaRPr lang="en-GB" sz="2800"/>
        </a:p>
      </dgm:t>
    </dgm:pt>
    <dgm:pt modelId="{D1C1672D-7567-4A7D-B642-7B7C01F01217}" type="parTrans" cxnId="{4D19CCD1-3504-4898-9F82-0CD6FBDFA4FC}">
      <dgm:prSet/>
      <dgm:spPr/>
      <dgm:t>
        <a:bodyPr/>
        <a:lstStyle/>
        <a:p>
          <a:endParaRPr lang="en-GB"/>
        </a:p>
      </dgm:t>
    </dgm:pt>
    <dgm:pt modelId="{458283EC-318C-4619-A9DE-AB430DC9BE2C}" type="sibTrans" cxnId="{4D19CCD1-3504-4898-9F82-0CD6FBDFA4FC}">
      <dgm:prSet/>
      <dgm:spPr/>
      <dgm:t>
        <a:bodyPr/>
        <a:lstStyle/>
        <a:p>
          <a:endParaRPr lang="en-GB"/>
        </a:p>
      </dgm:t>
    </dgm:pt>
    <dgm:pt modelId="{687A6F1E-2670-47B6-9D7D-E86FBE881ABA}">
      <dgm:prSet custT="1"/>
      <dgm:spPr/>
      <dgm:t>
        <a:bodyPr/>
        <a:lstStyle/>
        <a:p>
          <a:r>
            <a:rPr lang="uk-UA" sz="2800" smtClean="0"/>
            <a:t>Скорость организации</a:t>
          </a:r>
          <a:endParaRPr lang="en-GB" sz="2800"/>
        </a:p>
      </dgm:t>
    </dgm:pt>
    <dgm:pt modelId="{FC0506AF-14B4-4964-8865-123E5E48A54D}" type="parTrans" cxnId="{5F58CF93-18F6-41B6-8BDB-0D4EA6DB1A5F}">
      <dgm:prSet/>
      <dgm:spPr/>
      <dgm:t>
        <a:bodyPr/>
        <a:lstStyle/>
        <a:p>
          <a:endParaRPr lang="en-GB"/>
        </a:p>
      </dgm:t>
    </dgm:pt>
    <dgm:pt modelId="{BF7368C6-37C6-44A0-BD01-3AB934B5F3B9}" type="sibTrans" cxnId="{5F58CF93-18F6-41B6-8BDB-0D4EA6DB1A5F}">
      <dgm:prSet custT="1"/>
      <dgm:spPr/>
      <dgm:t>
        <a:bodyPr/>
        <a:lstStyle/>
        <a:p>
          <a:endParaRPr lang="en-GB" sz="2000"/>
        </a:p>
      </dgm:t>
    </dgm:pt>
    <dgm:pt modelId="{C6D5B3CA-8750-4ED3-8DE4-7BC06E5A7152}" type="pres">
      <dgm:prSet presAssocID="{1101C988-7F77-4B69-A006-C91FA24A71FD}" presName="Name0" presStyleCnt="0">
        <dgm:presLayoutVars>
          <dgm:dir/>
          <dgm:resizeHandles val="exact"/>
        </dgm:presLayoutVars>
      </dgm:prSet>
      <dgm:spPr/>
    </dgm:pt>
    <dgm:pt modelId="{5C119902-E4C9-4296-96C4-906FFF8A95EA}" type="pres">
      <dgm:prSet presAssocID="{1C2FE233-262E-4A91-B896-4797C28B8A37}" presName="node" presStyleLbl="node1" presStyleIdx="0" presStyleCnt="4" custScaleX="869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7E0889-32BC-4F1F-B023-113A749A91B4}" type="pres">
      <dgm:prSet presAssocID="{26BD449E-0BA1-4E0F-A545-9554A37BD2EC}" presName="sibTrans" presStyleLbl="sibTrans2D1" presStyleIdx="0" presStyleCnt="3"/>
      <dgm:spPr/>
      <dgm:t>
        <a:bodyPr/>
        <a:lstStyle/>
        <a:p>
          <a:endParaRPr lang="en-GB"/>
        </a:p>
      </dgm:t>
    </dgm:pt>
    <dgm:pt modelId="{CA8BA195-B9BA-42DD-A920-EC0A7EF76E49}" type="pres">
      <dgm:prSet presAssocID="{26BD449E-0BA1-4E0F-A545-9554A37BD2EC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2C362718-9433-41FE-9528-1DD99F98E7F3}" type="pres">
      <dgm:prSet presAssocID="{687A6F1E-2670-47B6-9D7D-E86FBE881ABA}" presName="node" presStyleLbl="node1" presStyleIdx="1" presStyleCnt="4" custScaleX="1168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900C1-2699-4C82-B35F-E00E24C87ACF}" type="pres">
      <dgm:prSet presAssocID="{BF7368C6-37C6-44A0-BD01-3AB934B5F3B9}" presName="sibTrans" presStyleLbl="sibTrans2D1" presStyleIdx="1" presStyleCnt="3"/>
      <dgm:spPr/>
      <dgm:t>
        <a:bodyPr/>
        <a:lstStyle/>
        <a:p>
          <a:endParaRPr lang="en-GB"/>
        </a:p>
      </dgm:t>
    </dgm:pt>
    <dgm:pt modelId="{6FEF93D9-59E3-4EC2-8212-2783FD684736}" type="pres">
      <dgm:prSet presAssocID="{BF7368C6-37C6-44A0-BD01-3AB934B5F3B9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0009954-07A3-46DD-9EFE-13ED55D0AB69}" type="pres">
      <dgm:prSet presAssocID="{7A91E849-A951-47CF-B1E5-C542E1E9B812}" presName="node" presStyleLbl="node1" presStyleIdx="2" presStyleCnt="4" custScaleX="1430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055A78-871F-4E9F-BF0C-FAF6C11AC2FF}" type="pres">
      <dgm:prSet presAssocID="{3834610C-C25A-49F5-9755-6331866E368C}" presName="sibTrans" presStyleLbl="sibTrans2D1" presStyleIdx="2" presStyleCnt="3"/>
      <dgm:spPr/>
      <dgm:t>
        <a:bodyPr/>
        <a:lstStyle/>
        <a:p>
          <a:endParaRPr lang="en-GB"/>
        </a:p>
      </dgm:t>
    </dgm:pt>
    <dgm:pt modelId="{CBC6BB96-F061-4391-A88F-06D1A1EEC5C6}" type="pres">
      <dgm:prSet presAssocID="{3834610C-C25A-49F5-9755-6331866E368C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394756D0-A098-4A26-B55B-C5A67C104F71}" type="pres">
      <dgm:prSet presAssocID="{7C082401-054D-4A1F-8B47-2FB75834CA9B}" presName="node" presStyleLbl="node1" presStyleIdx="3" presStyleCnt="4" custScaleX="1203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EBE407-27FA-4EF3-B97F-8169FF6332CB}" type="presOf" srcId="{687A6F1E-2670-47B6-9D7D-E86FBE881ABA}" destId="{2C362718-9433-41FE-9528-1DD99F98E7F3}" srcOrd="0" destOrd="0" presId="urn:microsoft.com/office/officeart/2005/8/layout/process1"/>
    <dgm:cxn modelId="{88276F57-3528-45E3-AA93-41BAF972689B}" type="presOf" srcId="{1C2FE233-262E-4A91-B896-4797C28B8A37}" destId="{5C119902-E4C9-4296-96C4-906FFF8A95EA}" srcOrd="0" destOrd="0" presId="urn:microsoft.com/office/officeart/2005/8/layout/process1"/>
    <dgm:cxn modelId="{5F58CF93-18F6-41B6-8BDB-0D4EA6DB1A5F}" srcId="{1101C988-7F77-4B69-A006-C91FA24A71FD}" destId="{687A6F1E-2670-47B6-9D7D-E86FBE881ABA}" srcOrd="1" destOrd="0" parTransId="{FC0506AF-14B4-4964-8865-123E5E48A54D}" sibTransId="{BF7368C6-37C6-44A0-BD01-3AB934B5F3B9}"/>
    <dgm:cxn modelId="{D7299EA6-085E-41D7-8CC2-3878F738C695}" srcId="{1101C988-7F77-4B69-A006-C91FA24A71FD}" destId="{7A91E849-A951-47CF-B1E5-C542E1E9B812}" srcOrd="2" destOrd="0" parTransId="{9A1792E7-77B6-4C3E-B16D-5BC741152458}" sibTransId="{3834610C-C25A-49F5-9755-6331866E368C}"/>
    <dgm:cxn modelId="{4D19CCD1-3504-4898-9F82-0CD6FBDFA4FC}" srcId="{1101C988-7F77-4B69-A006-C91FA24A71FD}" destId="{7C082401-054D-4A1F-8B47-2FB75834CA9B}" srcOrd="3" destOrd="0" parTransId="{D1C1672D-7567-4A7D-B642-7B7C01F01217}" sibTransId="{458283EC-318C-4619-A9DE-AB430DC9BE2C}"/>
    <dgm:cxn modelId="{65E90D35-69FA-4B22-8F25-A20EF446249C}" type="presOf" srcId="{26BD449E-0BA1-4E0F-A545-9554A37BD2EC}" destId="{BD7E0889-32BC-4F1F-B023-113A749A91B4}" srcOrd="0" destOrd="0" presId="urn:microsoft.com/office/officeart/2005/8/layout/process1"/>
    <dgm:cxn modelId="{CF395D5A-A3FE-4CC3-931A-45F63E773537}" type="presOf" srcId="{1101C988-7F77-4B69-A006-C91FA24A71FD}" destId="{C6D5B3CA-8750-4ED3-8DE4-7BC06E5A7152}" srcOrd="0" destOrd="0" presId="urn:microsoft.com/office/officeart/2005/8/layout/process1"/>
    <dgm:cxn modelId="{183A2E7D-8B6B-4EA5-81BA-C3B2DAD41B7B}" type="presOf" srcId="{7A91E849-A951-47CF-B1E5-C542E1E9B812}" destId="{10009954-07A3-46DD-9EFE-13ED55D0AB69}" srcOrd="0" destOrd="0" presId="urn:microsoft.com/office/officeart/2005/8/layout/process1"/>
    <dgm:cxn modelId="{1B9FF947-5C7A-4CD8-8072-D583B22A8B04}" type="presOf" srcId="{BF7368C6-37C6-44A0-BD01-3AB934B5F3B9}" destId="{460900C1-2699-4C82-B35F-E00E24C87ACF}" srcOrd="0" destOrd="0" presId="urn:microsoft.com/office/officeart/2005/8/layout/process1"/>
    <dgm:cxn modelId="{DAE40945-644B-4C23-A0A1-CD0385BF5036}" type="presOf" srcId="{7C082401-054D-4A1F-8B47-2FB75834CA9B}" destId="{394756D0-A098-4A26-B55B-C5A67C104F71}" srcOrd="0" destOrd="0" presId="urn:microsoft.com/office/officeart/2005/8/layout/process1"/>
    <dgm:cxn modelId="{51D24B51-6C9F-4E92-B764-9305D7BBA8B7}" type="presOf" srcId="{3834610C-C25A-49F5-9755-6331866E368C}" destId="{CBC6BB96-F061-4391-A88F-06D1A1EEC5C6}" srcOrd="1" destOrd="0" presId="urn:microsoft.com/office/officeart/2005/8/layout/process1"/>
    <dgm:cxn modelId="{C25DE14C-F345-41D1-8CA9-64F43F91D153}" type="presOf" srcId="{26BD449E-0BA1-4E0F-A545-9554A37BD2EC}" destId="{CA8BA195-B9BA-42DD-A920-EC0A7EF76E49}" srcOrd="1" destOrd="0" presId="urn:microsoft.com/office/officeart/2005/8/layout/process1"/>
    <dgm:cxn modelId="{FDF43272-6738-4B9E-8E8D-3FECC3869DAE}" type="presOf" srcId="{BF7368C6-37C6-44A0-BD01-3AB934B5F3B9}" destId="{6FEF93D9-59E3-4EC2-8212-2783FD684736}" srcOrd="1" destOrd="0" presId="urn:microsoft.com/office/officeart/2005/8/layout/process1"/>
    <dgm:cxn modelId="{ED9E32F5-E42A-4506-939C-F828C1DC2CA1}" type="presOf" srcId="{3834610C-C25A-49F5-9755-6331866E368C}" destId="{3B055A78-871F-4E9F-BF0C-FAF6C11AC2FF}" srcOrd="0" destOrd="0" presId="urn:microsoft.com/office/officeart/2005/8/layout/process1"/>
    <dgm:cxn modelId="{377EB802-9766-4B6A-823E-359611670394}" srcId="{1101C988-7F77-4B69-A006-C91FA24A71FD}" destId="{1C2FE233-262E-4A91-B896-4797C28B8A37}" srcOrd="0" destOrd="0" parTransId="{530BA544-45C9-454D-8AB9-2A128DAB4930}" sibTransId="{26BD449E-0BA1-4E0F-A545-9554A37BD2EC}"/>
    <dgm:cxn modelId="{36DEEB37-AD3B-4DEF-9EF8-9E2E4B5177DB}" type="presParOf" srcId="{C6D5B3CA-8750-4ED3-8DE4-7BC06E5A7152}" destId="{5C119902-E4C9-4296-96C4-906FFF8A95EA}" srcOrd="0" destOrd="0" presId="urn:microsoft.com/office/officeart/2005/8/layout/process1"/>
    <dgm:cxn modelId="{C0A75CA6-B722-4C84-9DC4-95E8E14DD223}" type="presParOf" srcId="{C6D5B3CA-8750-4ED3-8DE4-7BC06E5A7152}" destId="{BD7E0889-32BC-4F1F-B023-113A749A91B4}" srcOrd="1" destOrd="0" presId="urn:microsoft.com/office/officeart/2005/8/layout/process1"/>
    <dgm:cxn modelId="{041DB59E-37B2-49EF-91F1-BD595B27137E}" type="presParOf" srcId="{BD7E0889-32BC-4F1F-B023-113A749A91B4}" destId="{CA8BA195-B9BA-42DD-A920-EC0A7EF76E49}" srcOrd="0" destOrd="0" presId="urn:microsoft.com/office/officeart/2005/8/layout/process1"/>
    <dgm:cxn modelId="{85370573-D05E-4CFA-BF68-A70C977CCD86}" type="presParOf" srcId="{C6D5B3CA-8750-4ED3-8DE4-7BC06E5A7152}" destId="{2C362718-9433-41FE-9528-1DD99F98E7F3}" srcOrd="2" destOrd="0" presId="urn:microsoft.com/office/officeart/2005/8/layout/process1"/>
    <dgm:cxn modelId="{70D4B486-E072-402D-92B7-959BF75C033C}" type="presParOf" srcId="{C6D5B3CA-8750-4ED3-8DE4-7BC06E5A7152}" destId="{460900C1-2699-4C82-B35F-E00E24C87ACF}" srcOrd="3" destOrd="0" presId="urn:microsoft.com/office/officeart/2005/8/layout/process1"/>
    <dgm:cxn modelId="{B125DEB6-2F7C-4FAD-AB12-563B83D7FDF8}" type="presParOf" srcId="{460900C1-2699-4C82-B35F-E00E24C87ACF}" destId="{6FEF93D9-59E3-4EC2-8212-2783FD684736}" srcOrd="0" destOrd="0" presId="urn:microsoft.com/office/officeart/2005/8/layout/process1"/>
    <dgm:cxn modelId="{B3572CBA-0304-4ECF-9E43-4F7EC66322E3}" type="presParOf" srcId="{C6D5B3CA-8750-4ED3-8DE4-7BC06E5A7152}" destId="{10009954-07A3-46DD-9EFE-13ED55D0AB69}" srcOrd="4" destOrd="0" presId="urn:microsoft.com/office/officeart/2005/8/layout/process1"/>
    <dgm:cxn modelId="{42305EEA-A246-4911-A758-53A451734C39}" type="presParOf" srcId="{C6D5B3CA-8750-4ED3-8DE4-7BC06E5A7152}" destId="{3B055A78-871F-4E9F-BF0C-FAF6C11AC2FF}" srcOrd="5" destOrd="0" presId="urn:microsoft.com/office/officeart/2005/8/layout/process1"/>
    <dgm:cxn modelId="{C7DAA6AB-6055-4862-BD3C-6DDB955908A2}" type="presParOf" srcId="{3B055A78-871F-4E9F-BF0C-FAF6C11AC2FF}" destId="{CBC6BB96-F061-4391-A88F-06D1A1EEC5C6}" srcOrd="0" destOrd="0" presId="urn:microsoft.com/office/officeart/2005/8/layout/process1"/>
    <dgm:cxn modelId="{2BC38E1A-3D16-4415-A04C-4C5859F31858}" type="presParOf" srcId="{C6D5B3CA-8750-4ED3-8DE4-7BC06E5A7152}" destId="{394756D0-A098-4A26-B55B-C5A67C104F7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BC3587-8432-4666-89DF-8356027521B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E1729AE-AD8A-48E6-B746-9FA9B6F2EC10}">
      <dgm:prSet phldrT="[Text]" custT="1"/>
      <dgm:spPr/>
      <dgm:t>
        <a:bodyPr/>
        <a:lstStyle/>
        <a:p>
          <a:r>
            <a:rPr lang="ru-RU" sz="3600" b="0" dirty="0" smtClean="0">
              <a:solidFill>
                <a:srgbClr val="6D5771"/>
              </a:solidFill>
            </a:rPr>
            <a:t>Контакты</a:t>
          </a:r>
          <a:r>
            <a:rPr lang="en-US" sz="3600" b="0" dirty="0" smtClean="0">
              <a:solidFill>
                <a:srgbClr val="6D5771"/>
              </a:solidFill>
            </a:rPr>
            <a:t>:</a:t>
          </a:r>
          <a:endParaRPr lang="en-US" sz="3600" b="0" dirty="0">
            <a:solidFill>
              <a:srgbClr val="6D5771"/>
            </a:solidFill>
          </a:endParaRPr>
        </a:p>
      </dgm:t>
    </dgm:pt>
    <dgm:pt modelId="{5EDC14D1-AB96-46F9-8BFA-B6E239DFD762}" type="parTrans" cxnId="{F29ED276-3363-4F9B-806B-90ED47A0F53A}">
      <dgm:prSet/>
      <dgm:spPr/>
      <dgm:t>
        <a:bodyPr/>
        <a:lstStyle/>
        <a:p>
          <a:endParaRPr lang="en-US"/>
        </a:p>
      </dgm:t>
    </dgm:pt>
    <dgm:pt modelId="{3CEAF6CB-6B69-473A-865D-B68CEAE54ED4}" type="sibTrans" cxnId="{F29ED276-3363-4F9B-806B-90ED47A0F53A}">
      <dgm:prSet/>
      <dgm:spPr/>
      <dgm:t>
        <a:bodyPr/>
        <a:lstStyle/>
        <a:p>
          <a:endParaRPr lang="en-US"/>
        </a:p>
      </dgm:t>
    </dgm:pt>
    <dgm:pt modelId="{9281B227-03D3-429D-AE69-7C760D7E2FC1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    pdp@nloukraine.org</a:t>
          </a:r>
          <a:endParaRPr lang="en-US" sz="3200" dirty="0">
            <a:solidFill>
              <a:schemeClr val="accent5">
                <a:lumMod val="50000"/>
              </a:schemeClr>
            </a:solidFill>
          </a:endParaRPr>
        </a:p>
      </dgm:t>
    </dgm:pt>
    <dgm:pt modelId="{B52071C8-990C-4D54-B667-913A1552546E}" type="parTrans" cxnId="{8299A5D3-C60F-4E7C-82A8-DB8AFA6CA061}">
      <dgm:prSet/>
      <dgm:spPr/>
      <dgm:t>
        <a:bodyPr/>
        <a:lstStyle/>
        <a:p>
          <a:endParaRPr lang="en-US"/>
        </a:p>
      </dgm:t>
    </dgm:pt>
    <dgm:pt modelId="{A0A4ACFC-9E5B-43D0-99D5-6D077D21679C}" type="sibTrans" cxnId="{8299A5D3-C60F-4E7C-82A8-DB8AFA6CA061}">
      <dgm:prSet/>
      <dgm:spPr/>
      <dgm:t>
        <a:bodyPr/>
        <a:lstStyle/>
        <a:p>
          <a:endParaRPr lang="en-US"/>
        </a:p>
      </dgm:t>
    </dgm:pt>
    <dgm:pt modelId="{BF4F4B48-4A8E-4BC2-A5DE-C6D017C5F968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    38 044 461 94 11</a:t>
          </a:r>
          <a:endParaRPr lang="en-US" sz="3200" dirty="0">
            <a:solidFill>
              <a:schemeClr val="accent5">
                <a:lumMod val="50000"/>
              </a:schemeClr>
            </a:solidFill>
          </a:endParaRPr>
        </a:p>
      </dgm:t>
    </dgm:pt>
    <dgm:pt modelId="{62EBB56A-B7EB-476F-BA49-960775B38778}" type="parTrans" cxnId="{9C9DC7D1-EE23-4BEF-88D5-F18C92E9D61C}">
      <dgm:prSet/>
      <dgm:spPr/>
      <dgm:t>
        <a:bodyPr/>
        <a:lstStyle/>
        <a:p>
          <a:endParaRPr lang="en-US"/>
        </a:p>
      </dgm:t>
    </dgm:pt>
    <dgm:pt modelId="{09108673-F3CB-4B4E-8202-A82ABEA13169}" type="sibTrans" cxnId="{9C9DC7D1-EE23-4BEF-88D5-F18C92E9D61C}">
      <dgm:prSet/>
      <dgm:spPr/>
      <dgm:t>
        <a:bodyPr/>
        <a:lstStyle/>
        <a:p>
          <a:endParaRPr lang="en-US"/>
        </a:p>
      </dgm:t>
    </dgm:pt>
    <dgm:pt modelId="{FD5AB5DD-A6F4-4D7E-9277-0A72963A1ED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accent5">
                  <a:lumMod val="50000"/>
                </a:schemeClr>
              </a:solidFill>
            </a:rPr>
            <a:t>    Facebook.com/</a:t>
          </a:r>
          <a:r>
            <a:rPr lang="en-US" sz="3200" dirty="0" err="1" smtClean="0">
              <a:solidFill>
                <a:schemeClr val="accent5">
                  <a:lumMod val="50000"/>
                </a:schemeClr>
              </a:solidFill>
            </a:rPr>
            <a:t>PDPUkraine</a:t>
          </a:r>
          <a:endParaRPr lang="en-US" sz="3200" dirty="0">
            <a:solidFill>
              <a:schemeClr val="accent5">
                <a:lumMod val="50000"/>
              </a:schemeClr>
            </a:solidFill>
          </a:endParaRPr>
        </a:p>
      </dgm:t>
    </dgm:pt>
    <dgm:pt modelId="{92D56094-F4F8-43C2-95E6-926FAB8B177E}" type="parTrans" cxnId="{A052D07F-4B57-4CEB-AA18-07C89591C7C9}">
      <dgm:prSet/>
      <dgm:spPr/>
      <dgm:t>
        <a:bodyPr/>
        <a:lstStyle/>
        <a:p>
          <a:endParaRPr lang="en-US"/>
        </a:p>
      </dgm:t>
    </dgm:pt>
    <dgm:pt modelId="{5697DD2F-C13C-43E8-814B-E9A15C223E22}" type="sibTrans" cxnId="{A052D07F-4B57-4CEB-AA18-07C89591C7C9}">
      <dgm:prSet/>
      <dgm:spPr/>
      <dgm:t>
        <a:bodyPr/>
        <a:lstStyle/>
        <a:p>
          <a:endParaRPr lang="en-US"/>
        </a:p>
      </dgm:t>
    </dgm:pt>
    <dgm:pt modelId="{164F0990-C69B-4A48-82DF-2325D68C60AC}" type="pres">
      <dgm:prSet presAssocID="{42BC3587-8432-4666-89DF-8356027521B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4A569E-FE6B-479F-937D-A396F8A1A114}" type="pres">
      <dgm:prSet presAssocID="{0E1729AE-AD8A-48E6-B746-9FA9B6F2EC10}" presName="thickLine" presStyleLbl="alignNode1" presStyleIdx="0" presStyleCnt="1"/>
      <dgm:spPr/>
    </dgm:pt>
    <dgm:pt modelId="{96F194C1-F97E-4E17-9FC7-3D2937E1D12D}" type="pres">
      <dgm:prSet presAssocID="{0E1729AE-AD8A-48E6-B746-9FA9B6F2EC10}" presName="horz1" presStyleCnt="0"/>
      <dgm:spPr/>
    </dgm:pt>
    <dgm:pt modelId="{4018B4F2-7ACD-42D5-A82D-DF7B71D6C8EA}" type="pres">
      <dgm:prSet presAssocID="{0E1729AE-AD8A-48E6-B746-9FA9B6F2EC10}" presName="tx1" presStyleLbl="revTx" presStyleIdx="0" presStyleCnt="4" custScaleX="195252" custLinFactNeighborX="-11928" custLinFactNeighborY="-13410"/>
      <dgm:spPr/>
      <dgm:t>
        <a:bodyPr/>
        <a:lstStyle/>
        <a:p>
          <a:endParaRPr lang="en-US"/>
        </a:p>
      </dgm:t>
    </dgm:pt>
    <dgm:pt modelId="{5A0AD0FF-4423-45DE-8D8F-9CD40FF0866C}" type="pres">
      <dgm:prSet presAssocID="{0E1729AE-AD8A-48E6-B746-9FA9B6F2EC10}" presName="vert1" presStyleCnt="0"/>
      <dgm:spPr/>
    </dgm:pt>
    <dgm:pt modelId="{BCD82876-7022-4B62-93EC-B2B42C823FB4}" type="pres">
      <dgm:prSet presAssocID="{9281B227-03D3-429D-AE69-7C760D7E2FC1}" presName="vertSpace2a" presStyleCnt="0"/>
      <dgm:spPr/>
    </dgm:pt>
    <dgm:pt modelId="{4DE22430-EA8B-4354-883D-1D59D19EFAB2}" type="pres">
      <dgm:prSet presAssocID="{9281B227-03D3-429D-AE69-7C760D7E2FC1}" presName="horz2" presStyleCnt="0"/>
      <dgm:spPr/>
    </dgm:pt>
    <dgm:pt modelId="{21EC0F24-1F19-4F41-80AC-623E3DBF5D25}" type="pres">
      <dgm:prSet presAssocID="{9281B227-03D3-429D-AE69-7C760D7E2FC1}" presName="horzSpace2" presStyleCnt="0"/>
      <dgm:spPr/>
    </dgm:pt>
    <dgm:pt modelId="{7A020508-02E8-4B25-8599-E016929D1378}" type="pres">
      <dgm:prSet presAssocID="{9281B227-03D3-429D-AE69-7C760D7E2FC1}" presName="tx2" presStyleLbl="revTx" presStyleIdx="1" presStyleCnt="4"/>
      <dgm:spPr/>
      <dgm:t>
        <a:bodyPr/>
        <a:lstStyle/>
        <a:p>
          <a:endParaRPr lang="en-US"/>
        </a:p>
      </dgm:t>
    </dgm:pt>
    <dgm:pt modelId="{451DA404-623E-4999-B6E8-4229A873BEC5}" type="pres">
      <dgm:prSet presAssocID="{9281B227-03D3-429D-AE69-7C760D7E2FC1}" presName="vert2" presStyleCnt="0"/>
      <dgm:spPr/>
    </dgm:pt>
    <dgm:pt modelId="{D437472C-2C60-467D-8369-35249A7CCBD5}" type="pres">
      <dgm:prSet presAssocID="{9281B227-03D3-429D-AE69-7C760D7E2FC1}" presName="thinLine2b" presStyleLbl="callout" presStyleIdx="0" presStyleCnt="3"/>
      <dgm:spPr/>
    </dgm:pt>
    <dgm:pt modelId="{A48EB3DE-13DE-460D-90AF-EF41F5A144DB}" type="pres">
      <dgm:prSet presAssocID="{9281B227-03D3-429D-AE69-7C760D7E2FC1}" presName="vertSpace2b" presStyleCnt="0"/>
      <dgm:spPr/>
    </dgm:pt>
    <dgm:pt modelId="{8D1A3921-6F27-4737-B110-5A6E714179EE}" type="pres">
      <dgm:prSet presAssocID="{BF4F4B48-4A8E-4BC2-A5DE-C6D017C5F968}" presName="horz2" presStyleCnt="0"/>
      <dgm:spPr/>
    </dgm:pt>
    <dgm:pt modelId="{1E26897F-1666-4BEB-BF06-B0F4E8249964}" type="pres">
      <dgm:prSet presAssocID="{BF4F4B48-4A8E-4BC2-A5DE-C6D017C5F968}" presName="horzSpace2" presStyleCnt="0"/>
      <dgm:spPr/>
    </dgm:pt>
    <dgm:pt modelId="{23CE2E40-13ED-439C-9BEF-6A6D35FE5442}" type="pres">
      <dgm:prSet presAssocID="{BF4F4B48-4A8E-4BC2-A5DE-C6D017C5F968}" presName="tx2" presStyleLbl="revTx" presStyleIdx="2" presStyleCnt="4"/>
      <dgm:spPr/>
      <dgm:t>
        <a:bodyPr/>
        <a:lstStyle/>
        <a:p>
          <a:endParaRPr lang="en-US"/>
        </a:p>
      </dgm:t>
    </dgm:pt>
    <dgm:pt modelId="{B1750FF6-45DC-4FA0-9484-3214483A8AAF}" type="pres">
      <dgm:prSet presAssocID="{BF4F4B48-4A8E-4BC2-A5DE-C6D017C5F968}" presName="vert2" presStyleCnt="0"/>
      <dgm:spPr/>
    </dgm:pt>
    <dgm:pt modelId="{8EB7C25F-8D06-46E5-AFAF-A6DB98346123}" type="pres">
      <dgm:prSet presAssocID="{BF4F4B48-4A8E-4BC2-A5DE-C6D017C5F968}" presName="thinLine2b" presStyleLbl="callout" presStyleIdx="1" presStyleCnt="3"/>
      <dgm:spPr/>
    </dgm:pt>
    <dgm:pt modelId="{101FA721-7CBB-40E1-8430-EC4049D6C72C}" type="pres">
      <dgm:prSet presAssocID="{BF4F4B48-4A8E-4BC2-A5DE-C6D017C5F968}" presName="vertSpace2b" presStyleCnt="0"/>
      <dgm:spPr/>
    </dgm:pt>
    <dgm:pt modelId="{FC8E6A4A-8B0A-42F1-8B49-E7180247EDFA}" type="pres">
      <dgm:prSet presAssocID="{FD5AB5DD-A6F4-4D7E-9277-0A72963A1EDB}" presName="horz2" presStyleCnt="0"/>
      <dgm:spPr/>
    </dgm:pt>
    <dgm:pt modelId="{65D431B7-3228-4A3F-B694-879C2A5ED243}" type="pres">
      <dgm:prSet presAssocID="{FD5AB5DD-A6F4-4D7E-9277-0A72963A1EDB}" presName="horzSpace2" presStyleCnt="0"/>
      <dgm:spPr/>
    </dgm:pt>
    <dgm:pt modelId="{CE2B69F9-180E-474B-8628-B69EEF2471E6}" type="pres">
      <dgm:prSet presAssocID="{FD5AB5DD-A6F4-4D7E-9277-0A72963A1EDB}" presName="tx2" presStyleLbl="revTx" presStyleIdx="3" presStyleCnt="4"/>
      <dgm:spPr/>
      <dgm:t>
        <a:bodyPr/>
        <a:lstStyle/>
        <a:p>
          <a:endParaRPr lang="en-US"/>
        </a:p>
      </dgm:t>
    </dgm:pt>
    <dgm:pt modelId="{B8577DE5-2F40-4A75-9413-B57981D4F8B0}" type="pres">
      <dgm:prSet presAssocID="{FD5AB5DD-A6F4-4D7E-9277-0A72963A1EDB}" presName="vert2" presStyleCnt="0"/>
      <dgm:spPr/>
    </dgm:pt>
    <dgm:pt modelId="{083D5AB5-4726-48AA-B721-9DE53440C292}" type="pres">
      <dgm:prSet presAssocID="{FD5AB5DD-A6F4-4D7E-9277-0A72963A1EDB}" presName="thinLine2b" presStyleLbl="callout" presStyleIdx="2" presStyleCnt="3"/>
      <dgm:spPr/>
    </dgm:pt>
    <dgm:pt modelId="{2E1A46EA-2B70-4277-9624-B6F3BD7ABD88}" type="pres">
      <dgm:prSet presAssocID="{FD5AB5DD-A6F4-4D7E-9277-0A72963A1EDB}" presName="vertSpace2b" presStyleCnt="0"/>
      <dgm:spPr/>
    </dgm:pt>
  </dgm:ptLst>
  <dgm:cxnLst>
    <dgm:cxn modelId="{4E7CF5C0-0FB6-44A6-ABF7-49C910B01340}" type="presOf" srcId="{9281B227-03D3-429D-AE69-7C760D7E2FC1}" destId="{7A020508-02E8-4B25-8599-E016929D1378}" srcOrd="0" destOrd="0" presId="urn:microsoft.com/office/officeart/2008/layout/LinedList"/>
    <dgm:cxn modelId="{35704B2D-5724-4DFD-AB1D-8D0136B95164}" type="presOf" srcId="{0E1729AE-AD8A-48E6-B746-9FA9B6F2EC10}" destId="{4018B4F2-7ACD-42D5-A82D-DF7B71D6C8EA}" srcOrd="0" destOrd="0" presId="urn:microsoft.com/office/officeart/2008/layout/LinedList"/>
    <dgm:cxn modelId="{A052D07F-4B57-4CEB-AA18-07C89591C7C9}" srcId="{0E1729AE-AD8A-48E6-B746-9FA9B6F2EC10}" destId="{FD5AB5DD-A6F4-4D7E-9277-0A72963A1EDB}" srcOrd="2" destOrd="0" parTransId="{92D56094-F4F8-43C2-95E6-926FAB8B177E}" sibTransId="{5697DD2F-C13C-43E8-814B-E9A15C223E22}"/>
    <dgm:cxn modelId="{9C9DC7D1-EE23-4BEF-88D5-F18C92E9D61C}" srcId="{0E1729AE-AD8A-48E6-B746-9FA9B6F2EC10}" destId="{BF4F4B48-4A8E-4BC2-A5DE-C6D017C5F968}" srcOrd="1" destOrd="0" parTransId="{62EBB56A-B7EB-476F-BA49-960775B38778}" sibTransId="{09108673-F3CB-4B4E-8202-A82ABEA13169}"/>
    <dgm:cxn modelId="{8299A5D3-C60F-4E7C-82A8-DB8AFA6CA061}" srcId="{0E1729AE-AD8A-48E6-B746-9FA9B6F2EC10}" destId="{9281B227-03D3-429D-AE69-7C760D7E2FC1}" srcOrd="0" destOrd="0" parTransId="{B52071C8-990C-4D54-B667-913A1552546E}" sibTransId="{A0A4ACFC-9E5B-43D0-99D5-6D077D21679C}"/>
    <dgm:cxn modelId="{8F1302C4-D163-4C22-8CF3-2F0EA10C105E}" type="presOf" srcId="{FD5AB5DD-A6F4-4D7E-9277-0A72963A1EDB}" destId="{CE2B69F9-180E-474B-8628-B69EEF2471E6}" srcOrd="0" destOrd="0" presId="urn:microsoft.com/office/officeart/2008/layout/LinedList"/>
    <dgm:cxn modelId="{F29ED276-3363-4F9B-806B-90ED47A0F53A}" srcId="{42BC3587-8432-4666-89DF-8356027521B7}" destId="{0E1729AE-AD8A-48E6-B746-9FA9B6F2EC10}" srcOrd="0" destOrd="0" parTransId="{5EDC14D1-AB96-46F9-8BFA-B6E239DFD762}" sibTransId="{3CEAF6CB-6B69-473A-865D-B68CEAE54ED4}"/>
    <dgm:cxn modelId="{ABD2BFD7-64CF-42AE-990E-EDAC94E8FB57}" type="presOf" srcId="{BF4F4B48-4A8E-4BC2-A5DE-C6D017C5F968}" destId="{23CE2E40-13ED-439C-9BEF-6A6D35FE5442}" srcOrd="0" destOrd="0" presId="urn:microsoft.com/office/officeart/2008/layout/LinedList"/>
    <dgm:cxn modelId="{E52AA460-0CFA-4B12-AB7A-006F59274FD1}" type="presOf" srcId="{42BC3587-8432-4666-89DF-8356027521B7}" destId="{164F0990-C69B-4A48-82DF-2325D68C60AC}" srcOrd="0" destOrd="0" presId="urn:microsoft.com/office/officeart/2008/layout/LinedList"/>
    <dgm:cxn modelId="{07A2D38B-423D-4E01-A5F2-B1DB2A863B27}" type="presParOf" srcId="{164F0990-C69B-4A48-82DF-2325D68C60AC}" destId="{444A569E-FE6B-479F-937D-A396F8A1A114}" srcOrd="0" destOrd="0" presId="urn:microsoft.com/office/officeart/2008/layout/LinedList"/>
    <dgm:cxn modelId="{4DD0807D-DE94-4E79-9D2B-DCB65BF095DD}" type="presParOf" srcId="{164F0990-C69B-4A48-82DF-2325D68C60AC}" destId="{96F194C1-F97E-4E17-9FC7-3D2937E1D12D}" srcOrd="1" destOrd="0" presId="urn:microsoft.com/office/officeart/2008/layout/LinedList"/>
    <dgm:cxn modelId="{28EBE1A9-AD7F-4583-B075-80117B3FD719}" type="presParOf" srcId="{96F194C1-F97E-4E17-9FC7-3D2937E1D12D}" destId="{4018B4F2-7ACD-42D5-A82D-DF7B71D6C8EA}" srcOrd="0" destOrd="0" presId="urn:microsoft.com/office/officeart/2008/layout/LinedList"/>
    <dgm:cxn modelId="{56656841-2605-4E8F-A1B1-3798A0D703F1}" type="presParOf" srcId="{96F194C1-F97E-4E17-9FC7-3D2937E1D12D}" destId="{5A0AD0FF-4423-45DE-8D8F-9CD40FF0866C}" srcOrd="1" destOrd="0" presId="urn:microsoft.com/office/officeart/2008/layout/LinedList"/>
    <dgm:cxn modelId="{9E913C9C-915D-496C-98A2-38408B063C26}" type="presParOf" srcId="{5A0AD0FF-4423-45DE-8D8F-9CD40FF0866C}" destId="{BCD82876-7022-4B62-93EC-B2B42C823FB4}" srcOrd="0" destOrd="0" presId="urn:microsoft.com/office/officeart/2008/layout/LinedList"/>
    <dgm:cxn modelId="{3909A393-1856-4970-8E23-9CF8B744AB66}" type="presParOf" srcId="{5A0AD0FF-4423-45DE-8D8F-9CD40FF0866C}" destId="{4DE22430-EA8B-4354-883D-1D59D19EFAB2}" srcOrd="1" destOrd="0" presId="urn:microsoft.com/office/officeart/2008/layout/LinedList"/>
    <dgm:cxn modelId="{157BBD56-972B-45ED-BE07-50BE7B947BDB}" type="presParOf" srcId="{4DE22430-EA8B-4354-883D-1D59D19EFAB2}" destId="{21EC0F24-1F19-4F41-80AC-623E3DBF5D25}" srcOrd="0" destOrd="0" presId="urn:microsoft.com/office/officeart/2008/layout/LinedList"/>
    <dgm:cxn modelId="{47F82D9F-6311-4E49-9D96-7C7060CB03DC}" type="presParOf" srcId="{4DE22430-EA8B-4354-883D-1D59D19EFAB2}" destId="{7A020508-02E8-4B25-8599-E016929D1378}" srcOrd="1" destOrd="0" presId="urn:microsoft.com/office/officeart/2008/layout/LinedList"/>
    <dgm:cxn modelId="{2437CD49-CC04-4F84-8D60-81A444F12746}" type="presParOf" srcId="{4DE22430-EA8B-4354-883D-1D59D19EFAB2}" destId="{451DA404-623E-4999-B6E8-4229A873BEC5}" srcOrd="2" destOrd="0" presId="urn:microsoft.com/office/officeart/2008/layout/LinedList"/>
    <dgm:cxn modelId="{CDD0C61C-9060-49F1-A0D4-68B8C56D7954}" type="presParOf" srcId="{5A0AD0FF-4423-45DE-8D8F-9CD40FF0866C}" destId="{D437472C-2C60-467D-8369-35249A7CCBD5}" srcOrd="2" destOrd="0" presId="urn:microsoft.com/office/officeart/2008/layout/LinedList"/>
    <dgm:cxn modelId="{5C6E2152-4DE2-4BAD-AB63-0FD704C7A82A}" type="presParOf" srcId="{5A0AD0FF-4423-45DE-8D8F-9CD40FF0866C}" destId="{A48EB3DE-13DE-460D-90AF-EF41F5A144DB}" srcOrd="3" destOrd="0" presId="urn:microsoft.com/office/officeart/2008/layout/LinedList"/>
    <dgm:cxn modelId="{6A590BE0-D448-4439-827C-C8318E039A78}" type="presParOf" srcId="{5A0AD0FF-4423-45DE-8D8F-9CD40FF0866C}" destId="{8D1A3921-6F27-4737-B110-5A6E714179EE}" srcOrd="4" destOrd="0" presId="urn:microsoft.com/office/officeart/2008/layout/LinedList"/>
    <dgm:cxn modelId="{16B1BDC5-623B-438F-AE6F-CA40EBF14934}" type="presParOf" srcId="{8D1A3921-6F27-4737-B110-5A6E714179EE}" destId="{1E26897F-1666-4BEB-BF06-B0F4E8249964}" srcOrd="0" destOrd="0" presId="urn:microsoft.com/office/officeart/2008/layout/LinedList"/>
    <dgm:cxn modelId="{880A813B-2FFF-4C75-8461-E6DA962BE61F}" type="presParOf" srcId="{8D1A3921-6F27-4737-B110-5A6E714179EE}" destId="{23CE2E40-13ED-439C-9BEF-6A6D35FE5442}" srcOrd="1" destOrd="0" presId="urn:microsoft.com/office/officeart/2008/layout/LinedList"/>
    <dgm:cxn modelId="{45388025-FC83-4F41-8BB1-158F41F6902D}" type="presParOf" srcId="{8D1A3921-6F27-4737-B110-5A6E714179EE}" destId="{B1750FF6-45DC-4FA0-9484-3214483A8AAF}" srcOrd="2" destOrd="0" presId="urn:microsoft.com/office/officeart/2008/layout/LinedList"/>
    <dgm:cxn modelId="{98196ABE-4437-488D-841E-41D2325D562A}" type="presParOf" srcId="{5A0AD0FF-4423-45DE-8D8F-9CD40FF0866C}" destId="{8EB7C25F-8D06-46E5-AFAF-A6DB98346123}" srcOrd="5" destOrd="0" presId="urn:microsoft.com/office/officeart/2008/layout/LinedList"/>
    <dgm:cxn modelId="{551EA4C4-7830-43ED-B0EE-5F6CBDD43094}" type="presParOf" srcId="{5A0AD0FF-4423-45DE-8D8F-9CD40FF0866C}" destId="{101FA721-7CBB-40E1-8430-EC4049D6C72C}" srcOrd="6" destOrd="0" presId="urn:microsoft.com/office/officeart/2008/layout/LinedList"/>
    <dgm:cxn modelId="{8B022A36-69B0-4289-9409-8051C17ABAD5}" type="presParOf" srcId="{5A0AD0FF-4423-45DE-8D8F-9CD40FF0866C}" destId="{FC8E6A4A-8B0A-42F1-8B49-E7180247EDFA}" srcOrd="7" destOrd="0" presId="urn:microsoft.com/office/officeart/2008/layout/LinedList"/>
    <dgm:cxn modelId="{ED94146C-4CA6-4EE9-9050-F4E10E2A54EB}" type="presParOf" srcId="{FC8E6A4A-8B0A-42F1-8B49-E7180247EDFA}" destId="{65D431B7-3228-4A3F-B694-879C2A5ED243}" srcOrd="0" destOrd="0" presId="urn:microsoft.com/office/officeart/2008/layout/LinedList"/>
    <dgm:cxn modelId="{99FD8C09-A116-4AB5-95D2-507A5177048A}" type="presParOf" srcId="{FC8E6A4A-8B0A-42F1-8B49-E7180247EDFA}" destId="{CE2B69F9-180E-474B-8628-B69EEF2471E6}" srcOrd="1" destOrd="0" presId="urn:microsoft.com/office/officeart/2008/layout/LinedList"/>
    <dgm:cxn modelId="{6629F1E4-A39A-4D02-8E33-871695D98BF3}" type="presParOf" srcId="{FC8E6A4A-8B0A-42F1-8B49-E7180247EDFA}" destId="{B8577DE5-2F40-4A75-9413-B57981D4F8B0}" srcOrd="2" destOrd="0" presId="urn:microsoft.com/office/officeart/2008/layout/LinedList"/>
    <dgm:cxn modelId="{47CA458A-FCCE-4473-A94B-30485447B834}" type="presParOf" srcId="{5A0AD0FF-4423-45DE-8D8F-9CD40FF0866C}" destId="{083D5AB5-4726-48AA-B721-9DE53440C292}" srcOrd="8" destOrd="0" presId="urn:microsoft.com/office/officeart/2008/layout/LinedList"/>
    <dgm:cxn modelId="{5813E1D3-8170-4F94-9EED-28A6BEBFA260}" type="presParOf" srcId="{5A0AD0FF-4423-45DE-8D8F-9CD40FF0866C}" destId="{2E1A46EA-2B70-4277-9624-B6F3BD7ABD8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C7E28D-CC57-4F13-AA6A-A6C6DE597CB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D54431E-2E92-4895-A944-3B9476DE8CEB}">
      <dgm:prSet phldrT="[Text]" custT="1"/>
      <dgm:spPr/>
      <dgm:t>
        <a:bodyPr/>
        <a:lstStyle/>
        <a:p>
          <a:r>
            <a:rPr lang="ru-RU" sz="2400" b="1" dirty="0" smtClean="0"/>
            <a:t>Команда </a:t>
          </a:r>
          <a:r>
            <a:rPr lang="en-US" sz="2400" b="1" dirty="0" smtClean="0"/>
            <a:t>PDP</a:t>
          </a:r>
          <a:endParaRPr lang="en-US" sz="2400" b="1" dirty="0"/>
        </a:p>
      </dgm:t>
    </dgm:pt>
    <dgm:pt modelId="{C8220076-801C-4C8C-88C2-0448795CBF67}" type="parTrans" cxnId="{B82FA376-8E33-4A45-8BA0-42A52B374662}">
      <dgm:prSet/>
      <dgm:spPr/>
      <dgm:t>
        <a:bodyPr/>
        <a:lstStyle/>
        <a:p>
          <a:endParaRPr lang="en-US"/>
        </a:p>
      </dgm:t>
    </dgm:pt>
    <dgm:pt modelId="{18D27781-5060-4D9E-B37A-C6570A6B1D31}" type="sibTrans" cxnId="{B82FA376-8E33-4A45-8BA0-42A52B374662}">
      <dgm:prSet/>
      <dgm:spPr/>
      <dgm:t>
        <a:bodyPr/>
        <a:lstStyle/>
        <a:p>
          <a:endParaRPr lang="en-US"/>
        </a:p>
      </dgm:t>
    </dgm:pt>
    <dgm:pt modelId="{C0FE316A-3642-43EA-9BEF-1723EE1D8BB4}">
      <dgm:prSet phldrT="[Text]" custT="1"/>
      <dgm:spPr/>
      <dgm:t>
        <a:bodyPr/>
        <a:lstStyle/>
        <a:p>
          <a:r>
            <a:rPr lang="en-US" sz="1800" b="0" dirty="0" smtClean="0">
              <a:solidFill>
                <a:srgbClr val="6D5771"/>
              </a:solidFill>
            </a:rPr>
            <a:t>Programme Manager </a:t>
          </a:r>
          <a:br>
            <a:rPr lang="en-US" sz="1800" b="0" dirty="0" smtClean="0">
              <a:solidFill>
                <a:srgbClr val="6D5771"/>
              </a:solidFill>
            </a:rPr>
          </a:br>
          <a:r>
            <a:rPr lang="en-US" sz="1800" b="0" dirty="0" smtClean="0">
              <a:solidFill>
                <a:srgbClr val="6D5771"/>
              </a:solidFill>
            </a:rPr>
            <a:t>Ove Urup-Madsen </a:t>
          </a:r>
          <a:r>
            <a:rPr lang="en-US" sz="1800" b="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1800" b="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en-US" sz="1800" b="0" u="sng" dirty="0" smtClean="0">
              <a:solidFill>
                <a:schemeClr val="accent5">
                  <a:lumMod val="50000"/>
                </a:schemeClr>
              </a:solidFill>
            </a:rPr>
            <a:t>urup-madsen@nloukraine.org</a:t>
          </a:r>
          <a:endParaRPr lang="en-US" sz="1800" b="0" u="sng" dirty="0">
            <a:solidFill>
              <a:schemeClr val="accent5">
                <a:lumMod val="50000"/>
              </a:schemeClr>
            </a:solidFill>
          </a:endParaRPr>
        </a:p>
      </dgm:t>
    </dgm:pt>
    <dgm:pt modelId="{3556212A-CA22-4839-8C5A-AA7FDE220220}" type="parTrans" cxnId="{47C762DB-13D5-4886-99AE-227E38D7CBC5}">
      <dgm:prSet/>
      <dgm:spPr/>
      <dgm:t>
        <a:bodyPr/>
        <a:lstStyle/>
        <a:p>
          <a:endParaRPr lang="en-US"/>
        </a:p>
      </dgm:t>
    </dgm:pt>
    <dgm:pt modelId="{798B0216-EC8C-4510-B089-2A2C8D5A58C6}" type="sibTrans" cxnId="{47C762DB-13D5-4886-99AE-227E38D7CBC5}">
      <dgm:prSet/>
      <dgm:spPr/>
      <dgm:t>
        <a:bodyPr/>
        <a:lstStyle/>
        <a:p>
          <a:endParaRPr lang="en-US"/>
        </a:p>
      </dgm:t>
    </dgm:pt>
    <dgm:pt modelId="{F3BC24DF-9606-48A6-BD90-6615093CEF09}">
      <dgm:prSet phldrT="[Text]" custT="1"/>
      <dgm:spPr/>
      <dgm:t>
        <a:bodyPr/>
        <a:lstStyle/>
        <a:p>
          <a:r>
            <a:rPr lang="en-US" sz="1800" b="0" dirty="0" smtClean="0">
              <a:solidFill>
                <a:srgbClr val="6D5771"/>
              </a:solidFill>
            </a:rPr>
            <a:t>Project Officer </a:t>
          </a:r>
          <a:br>
            <a:rPr lang="en-US" sz="1800" b="0" dirty="0" smtClean="0">
              <a:solidFill>
                <a:srgbClr val="6D5771"/>
              </a:solidFill>
            </a:rPr>
          </a:br>
          <a:r>
            <a:rPr lang="en-US" sz="1800" b="0" dirty="0" smtClean="0">
              <a:solidFill>
                <a:srgbClr val="6D5771"/>
              </a:solidFill>
            </a:rPr>
            <a:t>Oleksandr Lapko </a:t>
          </a:r>
          <a:r>
            <a:rPr lang="en-US" sz="1800" b="0" dirty="0" smtClean="0"/>
            <a:t/>
          </a:r>
          <a:br>
            <a:rPr lang="en-US" sz="1800" b="0" dirty="0" smtClean="0"/>
          </a:br>
          <a:r>
            <a:rPr lang="en-US" sz="1800" b="0" u="sng" dirty="0" smtClean="0">
              <a:solidFill>
                <a:schemeClr val="accent5">
                  <a:lumMod val="50000"/>
                </a:schemeClr>
              </a:solidFill>
            </a:rPr>
            <a:t>lapko@nloukraine.org</a:t>
          </a:r>
          <a:endParaRPr lang="en-US" sz="1800" b="0" u="sng" dirty="0">
            <a:solidFill>
              <a:schemeClr val="accent5">
                <a:lumMod val="50000"/>
              </a:schemeClr>
            </a:solidFill>
          </a:endParaRPr>
        </a:p>
      </dgm:t>
    </dgm:pt>
    <dgm:pt modelId="{6B4FD143-BC39-4975-AEC0-92485E644188}" type="parTrans" cxnId="{C3B9ED80-CF84-4A5D-8254-829B84E85FEA}">
      <dgm:prSet/>
      <dgm:spPr/>
      <dgm:t>
        <a:bodyPr/>
        <a:lstStyle/>
        <a:p>
          <a:endParaRPr lang="en-US"/>
        </a:p>
      </dgm:t>
    </dgm:pt>
    <dgm:pt modelId="{DE1DD0A6-7F26-4DD6-8B23-62C39A005360}" type="sibTrans" cxnId="{C3B9ED80-CF84-4A5D-8254-829B84E85FEA}">
      <dgm:prSet/>
      <dgm:spPr/>
      <dgm:t>
        <a:bodyPr/>
        <a:lstStyle/>
        <a:p>
          <a:endParaRPr lang="en-US"/>
        </a:p>
      </dgm:t>
    </dgm:pt>
    <dgm:pt modelId="{EED45A2B-38C5-4033-B7BF-C46BE7FC1E9E}">
      <dgm:prSet phldrT="[Text]" custT="1"/>
      <dgm:spPr/>
      <dgm:t>
        <a:bodyPr/>
        <a:lstStyle/>
        <a:p>
          <a:r>
            <a:rPr lang="en-US" sz="1800" b="0" dirty="0" smtClean="0">
              <a:solidFill>
                <a:srgbClr val="6D5771"/>
              </a:solidFill>
            </a:rPr>
            <a:t>Programme Assistant  </a:t>
          </a:r>
          <a:br>
            <a:rPr lang="en-US" sz="1800" b="0" dirty="0" smtClean="0">
              <a:solidFill>
                <a:srgbClr val="6D5771"/>
              </a:solidFill>
            </a:rPr>
          </a:br>
          <a:r>
            <a:rPr lang="en-US" sz="1800" b="0" dirty="0" smtClean="0">
              <a:solidFill>
                <a:srgbClr val="6D5771"/>
              </a:solidFill>
            </a:rPr>
            <a:t>Anastasiia Mishkina  </a:t>
          </a:r>
          <a:r>
            <a:rPr lang="en-US" sz="1800" b="0" u="sng" dirty="0" smtClean="0">
              <a:solidFill>
                <a:schemeClr val="accent5">
                  <a:lumMod val="50000"/>
                </a:schemeClr>
              </a:solidFill>
            </a:rPr>
            <a:t>mishkina@nloukraine.org</a:t>
          </a:r>
          <a:endParaRPr lang="en-US" sz="1800" b="0" u="sng" dirty="0">
            <a:solidFill>
              <a:schemeClr val="accent5">
                <a:lumMod val="50000"/>
              </a:schemeClr>
            </a:solidFill>
          </a:endParaRPr>
        </a:p>
      </dgm:t>
    </dgm:pt>
    <dgm:pt modelId="{CAE266FE-2569-4618-A318-1E3A37FB9854}" type="parTrans" cxnId="{ADB4B8CF-1210-4AAB-AB76-22BF918280B2}">
      <dgm:prSet/>
      <dgm:spPr/>
      <dgm:t>
        <a:bodyPr/>
        <a:lstStyle/>
        <a:p>
          <a:endParaRPr lang="en-US"/>
        </a:p>
      </dgm:t>
    </dgm:pt>
    <dgm:pt modelId="{4C8DB468-087D-45B2-B0F3-3507E8986348}" type="sibTrans" cxnId="{ADB4B8CF-1210-4AAB-AB76-22BF918280B2}">
      <dgm:prSet/>
      <dgm:spPr/>
      <dgm:t>
        <a:bodyPr/>
        <a:lstStyle/>
        <a:p>
          <a:endParaRPr lang="en-US"/>
        </a:p>
      </dgm:t>
    </dgm:pt>
    <dgm:pt modelId="{909BE44D-A35B-4FFE-A797-3DF928424743}">
      <dgm:prSet phldrT="[Text]" custT="1"/>
      <dgm:spPr/>
      <dgm:t>
        <a:bodyPr/>
        <a:lstStyle/>
        <a:p>
          <a:r>
            <a:rPr lang="en-US" sz="2400" b="1" dirty="0" smtClean="0"/>
            <a:t>Seconded</a:t>
          </a:r>
          <a:br>
            <a:rPr lang="en-US" sz="2400" b="1" dirty="0" smtClean="0"/>
          </a:br>
          <a:r>
            <a:rPr lang="en-US" sz="2400" b="1" dirty="0" smtClean="0"/>
            <a:t>to PDP</a:t>
          </a:r>
          <a:endParaRPr lang="en-US" sz="2400" b="1" dirty="0"/>
        </a:p>
      </dgm:t>
    </dgm:pt>
    <dgm:pt modelId="{BE1F3D22-C057-4081-8ED4-BF90D0306351}" type="parTrans" cxnId="{45BC2523-1673-424A-A30F-C6898036AFB1}">
      <dgm:prSet/>
      <dgm:spPr/>
      <dgm:t>
        <a:bodyPr/>
        <a:lstStyle/>
        <a:p>
          <a:endParaRPr lang="en-US"/>
        </a:p>
      </dgm:t>
    </dgm:pt>
    <dgm:pt modelId="{9D5D5290-BE33-449D-9C1C-D4A8E927EC29}" type="sibTrans" cxnId="{45BC2523-1673-424A-A30F-C6898036AFB1}">
      <dgm:prSet/>
      <dgm:spPr/>
      <dgm:t>
        <a:bodyPr/>
        <a:lstStyle/>
        <a:p>
          <a:endParaRPr lang="en-US"/>
        </a:p>
      </dgm:t>
    </dgm:pt>
    <dgm:pt modelId="{6D2426F1-89B3-43B2-8B08-068B1D136F0E}">
      <dgm:prSet phldrT="[Text]" custT="1"/>
      <dgm:spPr/>
      <dgm:t>
        <a:bodyPr/>
        <a:lstStyle/>
        <a:p>
          <a:r>
            <a:rPr lang="en-US" sz="2000" dirty="0" smtClean="0">
              <a:solidFill>
                <a:srgbClr val="6D5771"/>
              </a:solidFill>
            </a:rPr>
            <a:t>MOD </a:t>
          </a:r>
          <a:br>
            <a:rPr lang="en-US" sz="2000" dirty="0" smtClean="0">
              <a:solidFill>
                <a:srgbClr val="6D5771"/>
              </a:solidFill>
            </a:rPr>
          </a:br>
          <a:r>
            <a:rPr lang="en-US" sz="2000" dirty="0" smtClean="0">
              <a:solidFill>
                <a:srgbClr val="6D5771"/>
              </a:solidFill>
            </a:rPr>
            <a:t>CPT Dariia Malakhova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en-US" sz="2000" u="sng" dirty="0" smtClean="0">
              <a:solidFill>
                <a:schemeClr val="accent5">
                  <a:lumMod val="50000"/>
                </a:schemeClr>
              </a:solidFill>
            </a:rPr>
            <a:t>modpdp@nloukraine.org</a:t>
          </a:r>
          <a:r>
            <a:rPr lang="en-US" sz="2000" dirty="0" smtClean="0"/>
            <a:t> </a:t>
          </a:r>
          <a:endParaRPr lang="en-US" sz="2000" dirty="0"/>
        </a:p>
      </dgm:t>
    </dgm:pt>
    <dgm:pt modelId="{43BCD5E6-93BF-4264-9A9E-AFECB50ABA6F}" type="parTrans" cxnId="{E4C07808-C224-4CE1-A6BE-C3DDA43AD7CE}">
      <dgm:prSet/>
      <dgm:spPr/>
      <dgm:t>
        <a:bodyPr/>
        <a:lstStyle/>
        <a:p>
          <a:endParaRPr lang="en-US"/>
        </a:p>
      </dgm:t>
    </dgm:pt>
    <dgm:pt modelId="{E8328704-69E5-475C-A857-F523D8210C76}" type="sibTrans" cxnId="{E4C07808-C224-4CE1-A6BE-C3DDA43AD7CE}">
      <dgm:prSet/>
      <dgm:spPr/>
      <dgm:t>
        <a:bodyPr/>
        <a:lstStyle/>
        <a:p>
          <a:endParaRPr lang="en-US"/>
        </a:p>
      </dgm:t>
    </dgm:pt>
    <dgm:pt modelId="{211F5AA4-68AC-4AED-8A6E-3333C8E8D5AF}">
      <dgm:prSet phldrT="[Text]" custT="1"/>
      <dgm:spPr/>
      <dgm:t>
        <a:bodyPr/>
        <a:lstStyle/>
        <a:p>
          <a:r>
            <a:rPr lang="en-US" sz="2000" dirty="0" smtClean="0">
              <a:solidFill>
                <a:srgbClr val="6D5771"/>
              </a:solidFill>
            </a:rPr>
            <a:t>NAUCS</a:t>
          </a:r>
          <a:r>
            <a:rPr lang="en-US" sz="2000" dirty="0" smtClean="0"/>
            <a:t> </a:t>
          </a:r>
          <a:endParaRPr lang="en-US" sz="2000" dirty="0"/>
        </a:p>
      </dgm:t>
    </dgm:pt>
    <dgm:pt modelId="{73BD9191-502F-48EE-8F7E-761EDA6CA722}" type="parTrans" cxnId="{F3BACAF6-7293-4131-B694-CE123F6E0025}">
      <dgm:prSet/>
      <dgm:spPr/>
      <dgm:t>
        <a:bodyPr/>
        <a:lstStyle/>
        <a:p>
          <a:endParaRPr lang="en-US"/>
        </a:p>
      </dgm:t>
    </dgm:pt>
    <dgm:pt modelId="{8E40AE5E-BF97-44C5-A774-81AC1A53E108}" type="sibTrans" cxnId="{F3BACAF6-7293-4131-B694-CE123F6E0025}">
      <dgm:prSet/>
      <dgm:spPr/>
      <dgm:t>
        <a:bodyPr/>
        <a:lstStyle/>
        <a:p>
          <a:endParaRPr lang="en-US"/>
        </a:p>
      </dgm:t>
    </dgm:pt>
    <dgm:pt modelId="{136A8F22-D7B7-4105-BDE9-63E41EA2EC91}" type="pres">
      <dgm:prSet presAssocID="{B4C7E28D-CC57-4F13-AA6A-A6C6DE597CB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DE19B10-9A5E-42CE-A23F-A374A099F3CA}" type="pres">
      <dgm:prSet presAssocID="{AD54431E-2E92-4895-A944-3B9476DE8CEB}" presName="composite" presStyleCnt="0"/>
      <dgm:spPr/>
      <dgm:t>
        <a:bodyPr/>
        <a:lstStyle/>
        <a:p>
          <a:endParaRPr lang="en-US"/>
        </a:p>
      </dgm:t>
    </dgm:pt>
    <dgm:pt modelId="{04CDFF69-EAF8-4ADF-8374-E21FDF38D597}" type="pres">
      <dgm:prSet presAssocID="{AD54431E-2E92-4895-A944-3B9476DE8CEB}" presName="Parent1" presStyleLbl="node1" presStyleIdx="0" presStyleCnt="4" custLinFactNeighborX="-1862" custLinFactNeighborY="3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E2AF5-984D-4ECB-BDF7-B372EADACA6C}" type="pres">
      <dgm:prSet presAssocID="{AD54431E-2E92-4895-A944-3B9476DE8CEB}" presName="Childtext1" presStyleLbl="revTx" presStyleIdx="0" presStyleCnt="2" custScaleX="107671" custScaleY="167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A81EA-2F70-4183-A54E-74FE323DABAC}" type="pres">
      <dgm:prSet presAssocID="{AD54431E-2E92-4895-A944-3B9476DE8CEB}" presName="BalanceSpacing" presStyleCnt="0"/>
      <dgm:spPr/>
      <dgm:t>
        <a:bodyPr/>
        <a:lstStyle/>
        <a:p>
          <a:endParaRPr lang="en-US"/>
        </a:p>
      </dgm:t>
    </dgm:pt>
    <dgm:pt modelId="{2331F04A-AC27-4AA6-A423-8A671804B370}" type="pres">
      <dgm:prSet presAssocID="{AD54431E-2E92-4895-A944-3B9476DE8CEB}" presName="BalanceSpacing1" presStyleCnt="0"/>
      <dgm:spPr/>
      <dgm:t>
        <a:bodyPr/>
        <a:lstStyle/>
        <a:p>
          <a:endParaRPr lang="en-US"/>
        </a:p>
      </dgm:t>
    </dgm:pt>
    <dgm:pt modelId="{E668DF41-1548-43A3-B051-A959BD199ED9}" type="pres">
      <dgm:prSet presAssocID="{18D27781-5060-4D9E-B37A-C6570A6B1D31}" presName="Accent1Text" presStyleLbl="node1" presStyleIdx="1" presStyleCnt="4" custScaleX="69835" custScaleY="66132" custLinFactNeighborX="18625" custLinFactNeighborY="13287"/>
      <dgm:spPr/>
      <dgm:t>
        <a:bodyPr/>
        <a:lstStyle/>
        <a:p>
          <a:endParaRPr lang="en-US"/>
        </a:p>
      </dgm:t>
    </dgm:pt>
    <dgm:pt modelId="{315F4445-B762-4469-A022-10841AEFBE06}" type="pres">
      <dgm:prSet presAssocID="{18D27781-5060-4D9E-B37A-C6570A6B1D31}" presName="spaceBetweenRectangles" presStyleCnt="0"/>
      <dgm:spPr/>
      <dgm:t>
        <a:bodyPr/>
        <a:lstStyle/>
        <a:p>
          <a:endParaRPr lang="en-US"/>
        </a:p>
      </dgm:t>
    </dgm:pt>
    <dgm:pt modelId="{BBD54771-D41B-48C7-AD56-CEC1DB1BF9ED}" type="pres">
      <dgm:prSet presAssocID="{909BE44D-A35B-4FFE-A797-3DF928424743}" presName="composite" presStyleCnt="0"/>
      <dgm:spPr/>
      <dgm:t>
        <a:bodyPr/>
        <a:lstStyle/>
        <a:p>
          <a:endParaRPr lang="en-US"/>
        </a:p>
      </dgm:t>
    </dgm:pt>
    <dgm:pt modelId="{34A877C6-17C3-47C6-8B94-28B4A22E83B5}" type="pres">
      <dgm:prSet presAssocID="{909BE44D-A35B-4FFE-A797-3DF928424743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88AE1-B144-428A-8212-D3406F258351}" type="pres">
      <dgm:prSet presAssocID="{909BE44D-A35B-4FFE-A797-3DF928424743}" presName="Childtext1" presStyleLbl="revTx" presStyleIdx="1" presStyleCnt="2" custScaleX="1059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9DCF3-BE67-4D62-8246-EC3B91F95D9F}" type="pres">
      <dgm:prSet presAssocID="{909BE44D-A35B-4FFE-A797-3DF928424743}" presName="BalanceSpacing" presStyleCnt="0"/>
      <dgm:spPr/>
      <dgm:t>
        <a:bodyPr/>
        <a:lstStyle/>
        <a:p>
          <a:endParaRPr lang="en-US"/>
        </a:p>
      </dgm:t>
    </dgm:pt>
    <dgm:pt modelId="{73865005-96BB-480D-A498-F0A61A63618F}" type="pres">
      <dgm:prSet presAssocID="{909BE44D-A35B-4FFE-A797-3DF928424743}" presName="BalanceSpacing1" presStyleCnt="0"/>
      <dgm:spPr/>
      <dgm:t>
        <a:bodyPr/>
        <a:lstStyle/>
        <a:p>
          <a:endParaRPr lang="en-US"/>
        </a:p>
      </dgm:t>
    </dgm:pt>
    <dgm:pt modelId="{E23710A4-8B68-4274-A993-7B0413BBD0A8}" type="pres">
      <dgm:prSet presAssocID="{9D5D5290-BE33-449D-9C1C-D4A8E927EC29}" presName="Accent1Text" presStyleLbl="node1" presStyleIdx="3" presStyleCnt="4" custScaleX="64730" custScaleY="62246" custLinFactNeighborX="-21604" custLinFactNeighborY="-12316"/>
      <dgm:spPr/>
      <dgm:t>
        <a:bodyPr/>
        <a:lstStyle/>
        <a:p>
          <a:endParaRPr lang="en-US"/>
        </a:p>
      </dgm:t>
    </dgm:pt>
  </dgm:ptLst>
  <dgm:cxnLst>
    <dgm:cxn modelId="{83F1BEFA-7176-435C-8A59-0D9094BCC899}" type="presOf" srcId="{B4C7E28D-CC57-4F13-AA6A-A6C6DE597CB3}" destId="{136A8F22-D7B7-4105-BDE9-63E41EA2EC91}" srcOrd="0" destOrd="0" presId="urn:microsoft.com/office/officeart/2008/layout/AlternatingHexagons"/>
    <dgm:cxn modelId="{E4C07808-C224-4CE1-A6BE-C3DDA43AD7CE}" srcId="{909BE44D-A35B-4FFE-A797-3DF928424743}" destId="{6D2426F1-89B3-43B2-8B08-068B1D136F0E}" srcOrd="0" destOrd="0" parTransId="{43BCD5E6-93BF-4264-9A9E-AFECB50ABA6F}" sibTransId="{E8328704-69E5-475C-A857-F523D8210C76}"/>
    <dgm:cxn modelId="{B82FA376-8E33-4A45-8BA0-42A52B374662}" srcId="{B4C7E28D-CC57-4F13-AA6A-A6C6DE597CB3}" destId="{AD54431E-2E92-4895-A944-3B9476DE8CEB}" srcOrd="0" destOrd="0" parTransId="{C8220076-801C-4C8C-88C2-0448795CBF67}" sibTransId="{18D27781-5060-4D9E-B37A-C6570A6B1D31}"/>
    <dgm:cxn modelId="{F3BACAF6-7293-4131-B694-CE123F6E0025}" srcId="{909BE44D-A35B-4FFE-A797-3DF928424743}" destId="{211F5AA4-68AC-4AED-8A6E-3333C8E8D5AF}" srcOrd="1" destOrd="0" parTransId="{73BD9191-502F-48EE-8F7E-761EDA6CA722}" sibTransId="{8E40AE5E-BF97-44C5-A774-81AC1A53E108}"/>
    <dgm:cxn modelId="{7783FB2E-6B09-48F4-986D-A59037601C1D}" type="presOf" srcId="{EED45A2B-38C5-4033-B7BF-C46BE7FC1E9E}" destId="{658E2AF5-984D-4ECB-BDF7-B372EADACA6C}" srcOrd="0" destOrd="2" presId="urn:microsoft.com/office/officeart/2008/layout/AlternatingHexagons"/>
    <dgm:cxn modelId="{CA9FAD8E-2166-4F48-BE9C-742F7164F5EC}" type="presOf" srcId="{6D2426F1-89B3-43B2-8B08-068B1D136F0E}" destId="{D7C88AE1-B144-428A-8212-D3406F258351}" srcOrd="0" destOrd="0" presId="urn:microsoft.com/office/officeart/2008/layout/AlternatingHexagons"/>
    <dgm:cxn modelId="{8230C4B9-F6B0-43C5-B66E-41315E93B938}" type="presOf" srcId="{18D27781-5060-4D9E-B37A-C6570A6B1D31}" destId="{E668DF41-1548-43A3-B051-A959BD199ED9}" srcOrd="0" destOrd="0" presId="urn:microsoft.com/office/officeart/2008/layout/AlternatingHexagons"/>
    <dgm:cxn modelId="{711B9C36-2EA3-494D-813F-37CEB9388369}" type="presOf" srcId="{9D5D5290-BE33-449D-9C1C-D4A8E927EC29}" destId="{E23710A4-8B68-4274-A993-7B0413BBD0A8}" srcOrd="0" destOrd="0" presId="urn:microsoft.com/office/officeart/2008/layout/AlternatingHexagons"/>
    <dgm:cxn modelId="{0471C073-0FA1-41A1-AE2E-671028CDBD54}" type="presOf" srcId="{C0FE316A-3642-43EA-9BEF-1723EE1D8BB4}" destId="{658E2AF5-984D-4ECB-BDF7-B372EADACA6C}" srcOrd="0" destOrd="0" presId="urn:microsoft.com/office/officeart/2008/layout/AlternatingHexagons"/>
    <dgm:cxn modelId="{D3728AF0-0B06-4C89-A0F8-2B85B2D3CBC3}" type="presOf" srcId="{211F5AA4-68AC-4AED-8A6E-3333C8E8D5AF}" destId="{D7C88AE1-B144-428A-8212-D3406F258351}" srcOrd="0" destOrd="1" presId="urn:microsoft.com/office/officeart/2008/layout/AlternatingHexagons"/>
    <dgm:cxn modelId="{45BC2523-1673-424A-A30F-C6898036AFB1}" srcId="{B4C7E28D-CC57-4F13-AA6A-A6C6DE597CB3}" destId="{909BE44D-A35B-4FFE-A797-3DF928424743}" srcOrd="1" destOrd="0" parTransId="{BE1F3D22-C057-4081-8ED4-BF90D0306351}" sibTransId="{9D5D5290-BE33-449D-9C1C-D4A8E927EC29}"/>
    <dgm:cxn modelId="{E89E2451-EF6F-4741-AAB1-3823F67539EE}" type="presOf" srcId="{F3BC24DF-9606-48A6-BD90-6615093CEF09}" destId="{658E2AF5-984D-4ECB-BDF7-B372EADACA6C}" srcOrd="0" destOrd="1" presId="urn:microsoft.com/office/officeart/2008/layout/AlternatingHexagons"/>
    <dgm:cxn modelId="{525CBDB7-9AD2-4EBA-8165-F2F8D56C9BB2}" type="presOf" srcId="{AD54431E-2E92-4895-A944-3B9476DE8CEB}" destId="{04CDFF69-EAF8-4ADF-8374-E21FDF38D597}" srcOrd="0" destOrd="0" presId="urn:microsoft.com/office/officeart/2008/layout/AlternatingHexagons"/>
    <dgm:cxn modelId="{ADB4B8CF-1210-4AAB-AB76-22BF918280B2}" srcId="{AD54431E-2E92-4895-A944-3B9476DE8CEB}" destId="{EED45A2B-38C5-4033-B7BF-C46BE7FC1E9E}" srcOrd="2" destOrd="0" parTransId="{CAE266FE-2569-4618-A318-1E3A37FB9854}" sibTransId="{4C8DB468-087D-45B2-B0F3-3507E8986348}"/>
    <dgm:cxn modelId="{47C762DB-13D5-4886-99AE-227E38D7CBC5}" srcId="{AD54431E-2E92-4895-A944-3B9476DE8CEB}" destId="{C0FE316A-3642-43EA-9BEF-1723EE1D8BB4}" srcOrd="0" destOrd="0" parTransId="{3556212A-CA22-4839-8C5A-AA7FDE220220}" sibTransId="{798B0216-EC8C-4510-B089-2A2C8D5A58C6}"/>
    <dgm:cxn modelId="{C3B9ED80-CF84-4A5D-8254-829B84E85FEA}" srcId="{AD54431E-2E92-4895-A944-3B9476DE8CEB}" destId="{F3BC24DF-9606-48A6-BD90-6615093CEF09}" srcOrd="1" destOrd="0" parTransId="{6B4FD143-BC39-4975-AEC0-92485E644188}" sibTransId="{DE1DD0A6-7F26-4DD6-8B23-62C39A005360}"/>
    <dgm:cxn modelId="{E931F402-CC95-4B50-9CEB-DB278AB17E9A}" type="presOf" srcId="{909BE44D-A35B-4FFE-A797-3DF928424743}" destId="{34A877C6-17C3-47C6-8B94-28B4A22E83B5}" srcOrd="0" destOrd="0" presId="urn:microsoft.com/office/officeart/2008/layout/AlternatingHexagons"/>
    <dgm:cxn modelId="{DC668012-7C40-4AFB-AB45-56A1D2A1E4E9}" type="presParOf" srcId="{136A8F22-D7B7-4105-BDE9-63E41EA2EC91}" destId="{BDE19B10-9A5E-42CE-A23F-A374A099F3CA}" srcOrd="0" destOrd="0" presId="urn:microsoft.com/office/officeart/2008/layout/AlternatingHexagons"/>
    <dgm:cxn modelId="{3AEC146D-9E0C-44D5-AFB0-DD11DDAF1270}" type="presParOf" srcId="{BDE19B10-9A5E-42CE-A23F-A374A099F3CA}" destId="{04CDFF69-EAF8-4ADF-8374-E21FDF38D597}" srcOrd="0" destOrd="0" presId="urn:microsoft.com/office/officeart/2008/layout/AlternatingHexagons"/>
    <dgm:cxn modelId="{CDCF501A-F69A-45F7-B922-D45AFE30F6C7}" type="presParOf" srcId="{BDE19B10-9A5E-42CE-A23F-A374A099F3CA}" destId="{658E2AF5-984D-4ECB-BDF7-B372EADACA6C}" srcOrd="1" destOrd="0" presId="urn:microsoft.com/office/officeart/2008/layout/AlternatingHexagons"/>
    <dgm:cxn modelId="{D0FA9F92-2D15-452A-A11C-CF7811A792EA}" type="presParOf" srcId="{BDE19B10-9A5E-42CE-A23F-A374A099F3CA}" destId="{F46A81EA-2F70-4183-A54E-74FE323DABAC}" srcOrd="2" destOrd="0" presId="urn:microsoft.com/office/officeart/2008/layout/AlternatingHexagons"/>
    <dgm:cxn modelId="{E895149F-74FC-4A32-8A70-55CC2471B5BD}" type="presParOf" srcId="{BDE19B10-9A5E-42CE-A23F-A374A099F3CA}" destId="{2331F04A-AC27-4AA6-A423-8A671804B370}" srcOrd="3" destOrd="0" presId="urn:microsoft.com/office/officeart/2008/layout/AlternatingHexagons"/>
    <dgm:cxn modelId="{0D3ACFC1-833A-44DB-9D69-E8C3C6075D2F}" type="presParOf" srcId="{BDE19B10-9A5E-42CE-A23F-A374A099F3CA}" destId="{E668DF41-1548-43A3-B051-A959BD199ED9}" srcOrd="4" destOrd="0" presId="urn:microsoft.com/office/officeart/2008/layout/AlternatingHexagons"/>
    <dgm:cxn modelId="{9ACBD5DC-D415-446C-A6FB-D341919ADE88}" type="presParOf" srcId="{136A8F22-D7B7-4105-BDE9-63E41EA2EC91}" destId="{315F4445-B762-4469-A022-10841AEFBE06}" srcOrd="1" destOrd="0" presId="urn:microsoft.com/office/officeart/2008/layout/AlternatingHexagons"/>
    <dgm:cxn modelId="{051714E7-46AB-4AAA-98CE-CFE90D547598}" type="presParOf" srcId="{136A8F22-D7B7-4105-BDE9-63E41EA2EC91}" destId="{BBD54771-D41B-48C7-AD56-CEC1DB1BF9ED}" srcOrd="2" destOrd="0" presId="urn:microsoft.com/office/officeart/2008/layout/AlternatingHexagons"/>
    <dgm:cxn modelId="{80D7608D-5153-4463-A122-DD681A4EF9EE}" type="presParOf" srcId="{BBD54771-D41B-48C7-AD56-CEC1DB1BF9ED}" destId="{34A877C6-17C3-47C6-8B94-28B4A22E83B5}" srcOrd="0" destOrd="0" presId="urn:microsoft.com/office/officeart/2008/layout/AlternatingHexagons"/>
    <dgm:cxn modelId="{443F8F2F-929C-46B5-B387-247F4DA0D58F}" type="presParOf" srcId="{BBD54771-D41B-48C7-AD56-CEC1DB1BF9ED}" destId="{D7C88AE1-B144-428A-8212-D3406F258351}" srcOrd="1" destOrd="0" presId="urn:microsoft.com/office/officeart/2008/layout/AlternatingHexagons"/>
    <dgm:cxn modelId="{AA2C56D9-6DDB-4DFB-831F-029532C47F7F}" type="presParOf" srcId="{BBD54771-D41B-48C7-AD56-CEC1DB1BF9ED}" destId="{6869DCF3-BE67-4D62-8246-EC3B91F95D9F}" srcOrd="2" destOrd="0" presId="urn:microsoft.com/office/officeart/2008/layout/AlternatingHexagons"/>
    <dgm:cxn modelId="{DFEC9141-29D3-4EF0-B52A-E5FE91CD4B38}" type="presParOf" srcId="{BBD54771-D41B-48C7-AD56-CEC1DB1BF9ED}" destId="{73865005-96BB-480D-A498-F0A61A63618F}" srcOrd="3" destOrd="0" presId="urn:microsoft.com/office/officeart/2008/layout/AlternatingHexagons"/>
    <dgm:cxn modelId="{7D998734-C902-4ED0-85E5-C8373AB26D34}" type="presParOf" srcId="{BBD54771-D41B-48C7-AD56-CEC1DB1BF9ED}" destId="{E23710A4-8B68-4274-A993-7B0413BBD0A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3D407-1688-4AF7-B5C1-F324AB7270AB}">
      <dsp:nvSpPr>
        <dsp:cNvPr id="0" name=""/>
        <dsp:cNvSpPr/>
      </dsp:nvSpPr>
      <dsp:spPr>
        <a:xfrm>
          <a:off x="1577630" y="2918079"/>
          <a:ext cx="3190327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AE581-10BD-43E7-9D15-B5CCEA439840}">
      <dsp:nvSpPr>
        <dsp:cNvPr id="0" name=""/>
        <dsp:cNvSpPr/>
      </dsp:nvSpPr>
      <dsp:spPr>
        <a:xfrm>
          <a:off x="1577630" y="2438567"/>
          <a:ext cx="2728167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DF39C-4C4A-4C55-A90B-7A37FDEEFAA0}">
      <dsp:nvSpPr>
        <dsp:cNvPr id="0" name=""/>
        <dsp:cNvSpPr/>
      </dsp:nvSpPr>
      <dsp:spPr>
        <a:xfrm>
          <a:off x="1577630" y="1877034"/>
          <a:ext cx="2476423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F1D78-59BB-45D0-B045-EB517E1FDFEA}">
      <dsp:nvSpPr>
        <dsp:cNvPr id="0" name=""/>
        <dsp:cNvSpPr/>
      </dsp:nvSpPr>
      <dsp:spPr>
        <a:xfrm>
          <a:off x="1577630" y="1277645"/>
          <a:ext cx="2476423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F69FF-AC1B-47CB-967F-4D01ECA294C9}">
      <dsp:nvSpPr>
        <dsp:cNvPr id="0" name=""/>
        <dsp:cNvSpPr/>
      </dsp:nvSpPr>
      <dsp:spPr>
        <a:xfrm>
          <a:off x="1577630" y="716112"/>
          <a:ext cx="2728167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5A147-DBC6-4F2E-9D9A-F364331DA2BA}">
      <dsp:nvSpPr>
        <dsp:cNvPr id="0" name=""/>
        <dsp:cNvSpPr/>
      </dsp:nvSpPr>
      <dsp:spPr>
        <a:xfrm>
          <a:off x="1577630" y="236601"/>
          <a:ext cx="3190327" cy="0"/>
        </a:xfrm>
        <a:prstGeom prst="line">
          <a:avLst/>
        </a:pr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CF11-2BBC-4B97-96AC-FB455EE394E2}">
      <dsp:nvSpPr>
        <dsp:cNvPr id="0" name=""/>
        <dsp:cNvSpPr/>
      </dsp:nvSpPr>
      <dsp:spPr>
        <a:xfrm>
          <a:off x="290" y="0"/>
          <a:ext cx="3154680" cy="31546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2BBB7-D094-4FEC-9464-3056CC023FBB}">
      <dsp:nvSpPr>
        <dsp:cNvPr id="0" name=""/>
        <dsp:cNvSpPr/>
      </dsp:nvSpPr>
      <dsp:spPr>
        <a:xfrm>
          <a:off x="243831" y="383074"/>
          <a:ext cx="2663034" cy="8289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4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da-DK" sz="4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3831" y="383074"/>
        <a:ext cx="2663034" cy="828934"/>
      </dsp:txXfrm>
    </dsp:sp>
    <dsp:sp modelId="{3412CFD7-4C9F-4D5B-830C-6883BE4C3B94}">
      <dsp:nvSpPr>
        <dsp:cNvPr id="0" name=""/>
        <dsp:cNvSpPr/>
      </dsp:nvSpPr>
      <dsp:spPr>
        <a:xfrm>
          <a:off x="4531357" y="0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CBEFC-653B-468D-9C72-2D850BF199C1}">
      <dsp:nvSpPr>
        <dsp:cNvPr id="0" name=""/>
        <dsp:cNvSpPr/>
      </dsp:nvSpPr>
      <dsp:spPr>
        <a:xfrm>
          <a:off x="4994669" y="16964"/>
          <a:ext cx="6236954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Центр информации и документации НАТО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994669" y="16964"/>
        <a:ext cx="6236954" cy="473202"/>
      </dsp:txXfrm>
    </dsp:sp>
    <dsp:sp modelId="{1088BDD7-9D6D-4696-B558-EC60E87F613E}">
      <dsp:nvSpPr>
        <dsp:cNvPr id="0" name=""/>
        <dsp:cNvSpPr/>
      </dsp:nvSpPr>
      <dsp:spPr>
        <a:xfrm>
          <a:off x="4069196" y="479511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41134-8A91-4471-9C78-DB25C1B78FB1}">
      <dsp:nvSpPr>
        <dsp:cNvPr id="0" name=""/>
        <dsp:cNvSpPr/>
      </dsp:nvSpPr>
      <dsp:spPr>
        <a:xfrm>
          <a:off x="4533766" y="496475"/>
          <a:ext cx="6704995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Учебно-тренировочные центы и школы НАТО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33766" y="496475"/>
        <a:ext cx="6704995" cy="473202"/>
      </dsp:txXfrm>
    </dsp:sp>
    <dsp:sp modelId="{48195BAC-1B71-4FFB-9898-E4CC4333507B}">
      <dsp:nvSpPr>
        <dsp:cNvPr id="0" name=""/>
        <dsp:cNvSpPr/>
      </dsp:nvSpPr>
      <dsp:spPr>
        <a:xfrm>
          <a:off x="3817453" y="1041044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77A2A-8C5C-45C9-8D45-A1D89D91312F}">
      <dsp:nvSpPr>
        <dsp:cNvPr id="0" name=""/>
        <dsp:cNvSpPr/>
      </dsp:nvSpPr>
      <dsp:spPr>
        <a:xfrm>
          <a:off x="4261509" y="1058008"/>
          <a:ext cx="6956625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Штаб-Квартира НАТО – Брюссель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61509" y="1058008"/>
        <a:ext cx="6956625" cy="473202"/>
      </dsp:txXfrm>
    </dsp:sp>
    <dsp:sp modelId="{25884E61-F3EA-420C-AEDC-9A3926906EA6}">
      <dsp:nvSpPr>
        <dsp:cNvPr id="0" name=""/>
        <dsp:cNvSpPr/>
      </dsp:nvSpPr>
      <dsp:spPr>
        <a:xfrm>
          <a:off x="3817453" y="1640433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0EADB-0769-4AAC-9A78-5FE9D84D48AA}">
      <dsp:nvSpPr>
        <dsp:cNvPr id="0" name=""/>
        <dsp:cNvSpPr/>
      </dsp:nvSpPr>
      <dsp:spPr>
        <a:xfrm>
          <a:off x="4279690" y="1657397"/>
          <a:ext cx="6956241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Страны-члены НАТО и страны-участницы программы «Партнёрство во имя Мира»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279690" y="1657397"/>
        <a:ext cx="6956241" cy="473202"/>
      </dsp:txXfrm>
    </dsp:sp>
    <dsp:sp modelId="{93DEF1D0-3F42-40F5-B4BA-BD631E0FED63}">
      <dsp:nvSpPr>
        <dsp:cNvPr id="0" name=""/>
        <dsp:cNvSpPr/>
      </dsp:nvSpPr>
      <dsp:spPr>
        <a:xfrm>
          <a:off x="4069196" y="2201966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26DFE-D249-44AF-8CCA-E058EC7A8AF4}">
      <dsp:nvSpPr>
        <dsp:cNvPr id="0" name=""/>
        <dsp:cNvSpPr/>
      </dsp:nvSpPr>
      <dsp:spPr>
        <a:xfrm>
          <a:off x="4542398" y="2201966"/>
          <a:ext cx="6697761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Центры Передового Опыта НАТО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4542398" y="2201966"/>
        <a:ext cx="6697761" cy="473202"/>
      </dsp:txXfrm>
    </dsp:sp>
    <dsp:sp modelId="{64F1EBF2-90CD-4444-8AD3-E5D39D49694D}">
      <dsp:nvSpPr>
        <dsp:cNvPr id="0" name=""/>
        <dsp:cNvSpPr/>
      </dsp:nvSpPr>
      <dsp:spPr>
        <a:xfrm>
          <a:off x="4531357" y="2681478"/>
          <a:ext cx="473202" cy="473202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737F4-949B-46BE-910F-FA67BC18EEBD}">
      <dsp:nvSpPr>
        <dsp:cNvPr id="0" name=""/>
        <dsp:cNvSpPr/>
      </dsp:nvSpPr>
      <dsp:spPr>
        <a:xfrm>
          <a:off x="5004559" y="2681478"/>
          <a:ext cx="6239933" cy="47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4">
                  <a:lumMod val="50000"/>
                </a:schemeClr>
              </a:solidFill>
              <a:latin typeface="Calibri" panose="020F0502020204030204"/>
              <a:ea typeface="+mn-ea"/>
              <a:cs typeface="+mn-cs"/>
            </a:rPr>
            <a:t>Университеты Украины и международные институты</a:t>
          </a:r>
          <a:endParaRPr lang="da-DK" sz="2000" kern="1200" dirty="0">
            <a:solidFill>
              <a:schemeClr val="accent4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5004559" y="2681478"/>
        <a:ext cx="6239933" cy="473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C4464-61BC-4C1C-9DCD-D1EDC70407B8}">
      <dsp:nvSpPr>
        <dsp:cNvPr id="0" name=""/>
        <dsp:cNvSpPr/>
      </dsp:nvSpPr>
      <dsp:spPr>
        <a:xfrm>
          <a:off x="0" y="0"/>
          <a:ext cx="11670715" cy="175500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smtClean="0"/>
            <a:t>Что делает Программа профессиональной подготовки?</a:t>
          </a:r>
          <a:endParaRPr lang="en-GB" sz="4400" kern="1200"/>
        </a:p>
      </dsp:txBody>
      <dsp:txXfrm>
        <a:off x="85672" y="85672"/>
        <a:ext cx="11499371" cy="1583656"/>
      </dsp:txXfrm>
    </dsp:sp>
    <dsp:sp modelId="{DC7B569D-FCB1-47ED-B1AE-07808DC3E4DF}">
      <dsp:nvSpPr>
        <dsp:cNvPr id="0" name=""/>
        <dsp:cNvSpPr/>
      </dsp:nvSpPr>
      <dsp:spPr>
        <a:xfrm>
          <a:off x="0" y="1783697"/>
          <a:ext cx="11670715" cy="372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0545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900" kern="1200" smtClean="0">
              <a:solidFill>
                <a:schemeClr val="accent4">
                  <a:lumMod val="50000"/>
                </a:schemeClr>
              </a:solidFill>
            </a:rPr>
            <a:t>Развитие национального потенциала в проведении реформ;</a:t>
          </a:r>
          <a:endParaRPr lang="en-GB" sz="3900" kern="1200">
            <a:solidFill>
              <a:schemeClr val="accent4">
                <a:lumMod val="50000"/>
              </a:schemeClr>
            </a:solidFill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900" kern="1200" dirty="0" smtClean="0">
              <a:solidFill>
                <a:schemeClr val="accent4">
                  <a:lumMod val="50000"/>
                </a:schemeClr>
              </a:solidFill>
            </a:rPr>
            <a:t>Создание горизонтальных межведомственных связей;</a:t>
          </a:r>
          <a:endParaRPr lang="en-GB" sz="3900" kern="1200" dirty="0">
            <a:solidFill>
              <a:schemeClr val="accent4">
                <a:lumMod val="50000"/>
              </a:schemeClr>
            </a:solidFill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900" kern="1200" smtClean="0">
              <a:solidFill>
                <a:schemeClr val="accent4">
                  <a:lumMod val="50000"/>
                </a:schemeClr>
              </a:solidFill>
            </a:rPr>
            <a:t>Продвижение современных формы коммуникации;</a:t>
          </a:r>
          <a:endParaRPr lang="en-GB" sz="3900" kern="1200">
            <a:solidFill>
              <a:schemeClr val="accent4">
                <a:lumMod val="50000"/>
              </a:schemeClr>
            </a:solidFill>
          </a:endParaRPr>
        </a:p>
      </dsp:txBody>
      <dsp:txXfrm>
        <a:off x="0" y="1783697"/>
        <a:ext cx="11670715" cy="372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B5563-12F6-4DE3-83DC-F6AD79CEE53C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43D0-0285-4BB2-A40F-4EA21F78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43D0-0285-4BB2-A40F-4EA21F78E7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5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– явление временное....</a:t>
            </a:r>
          </a:p>
          <a:p>
            <a:pPr lvl="0"/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современ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 обучения, зачастую устаревшие программы.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Тренеры для тренеров;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Университеты;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Отсутствует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практика горизонтальных связей, межведомственной координации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Рабочие группы;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Координация и информирование;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Участие всех заинтересованных в семинарах и конференциях;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бумажных писем;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телефонов и факсов,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И-мейлы как основная форма коммуникации.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43D0-0285-4BB2-A40F-4EA21F78E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Большое количество денег </a:t>
            </a:r>
            <a:r>
              <a:rPr lang="uk-UA" smtClean="0"/>
              <a:t>и проектов</a:t>
            </a:r>
            <a:endParaRPr lang="uk-UA" dirty="0" smtClean="0"/>
          </a:p>
          <a:p>
            <a:r>
              <a:rPr lang="uk-UA" dirty="0" smtClean="0"/>
              <a:t>Английский</a:t>
            </a:r>
            <a:r>
              <a:rPr lang="uk-UA" baseline="0" dirty="0" smtClean="0"/>
              <a:t> </a:t>
            </a:r>
            <a:r>
              <a:rPr lang="ru-RU" baseline="0" dirty="0" smtClean="0"/>
              <a:t>язык – разное понимание смысла сказанного, даже при переводе.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43D0-0285-4BB2-A40F-4EA21F78E7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3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Эстонский</a:t>
            </a:r>
            <a:r>
              <a:rPr lang="ru-RU" baseline="0" dirty="0" smtClean="0"/>
              <a:t> проект – 70 тыс евро в год. Ректор уехал, проект завис.....(нет владельца проекта, сильной поддержки лидера)</a:t>
            </a:r>
          </a:p>
          <a:p>
            <a:r>
              <a:rPr lang="ru-RU" baseline="0" dirty="0" smtClean="0"/>
              <a:t>Норвежский проект – до 300 тыс евро в год (ДСНС крутые эксперты, в НГ – оказались крутые международники – проект реализовывается там)</a:t>
            </a:r>
          </a:p>
          <a:p>
            <a:r>
              <a:rPr lang="ru-RU" baseline="0" dirty="0" smtClean="0"/>
              <a:t>НАТО – 50 тыс евро (провели курс, есть желание проводить курс регулярно, никто не хочет этим заниматься – это не моя работа). Очень часто слышу эту фразу</a:t>
            </a:r>
          </a:p>
          <a:p>
            <a:r>
              <a:rPr lang="ru-RU" baseline="0" dirty="0" smtClean="0"/>
              <a:t>Была неэффективная организация, сейчас сменили лидера – работа пошла</a:t>
            </a:r>
          </a:p>
          <a:p>
            <a:r>
              <a:rPr lang="en-GB" baseline="0" dirty="0" smtClean="0"/>
              <a:t>CIP – </a:t>
            </a:r>
            <a:r>
              <a:rPr lang="ru-RU" baseline="0" dirty="0" smtClean="0"/>
              <a:t>и отсутствие понимания целей у разных ведомств, неточная цель, отсутствие практики создания рабочих групп и понимания функций каждого члена группы. </a:t>
            </a:r>
          </a:p>
          <a:p>
            <a:endParaRPr lang="ru-RU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43D0-0285-4BB2-A40F-4EA21F78E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6982C0B-70DD-4244-92CE-55D6436DD50A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1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1FA6E76-CC51-4C0B-BBB0-699C87020C5F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0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787DA32-E441-46BC-AC3B-52CC7BD0915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1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4D81B70-4CBA-44FA-AE46-ED84230D84C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567FBCDD-F530-411A-ACE6-4A1DA30110B9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7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64ED200-C33B-42B6-BF22-8ADA6A5479C8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8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CBE7B037-D338-475A-B2B3-E0619CEEC78F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3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64E6441-AD78-494A-8578-2132E656D98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6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C0F1B72-D64F-4099-9F7C-BD3BE3BAD4F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C62B41D-A076-4DFF-86CD-69F74F56E1B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1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9780143A-B74C-4324-8FFA-EA5021C63F6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7F95D7-7F27-452B-BA64-E7AD866E1640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t>19-02-2016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7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179039" y="2873017"/>
            <a:ext cx="2663035" cy="928955"/>
          </a:xfrm>
          <a:prstGeom prst="rect">
            <a:avLst/>
          </a:prstGeom>
          <a:noFill/>
          <a:ln>
            <a:noFill/>
          </a:ln>
          <a:effectLst/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985454" y="4550399"/>
            <a:ext cx="685662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</a:rPr>
              <a:t>leksandr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LAPKO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Project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Officer</a:t>
            </a:r>
          </a:p>
          <a:p>
            <a:pPr algn="r"/>
            <a:r>
              <a:rPr lang="en-US" sz="2800" u="sng" dirty="0" smtClean="0">
                <a:solidFill>
                  <a:schemeClr val="accent4">
                    <a:lumMod val="50000"/>
                  </a:schemeClr>
                </a:solidFill>
              </a:rPr>
              <a:t>lapko@nloukraine.org</a:t>
            </a:r>
          </a:p>
          <a:p>
            <a:pPr algn="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NATO-Ukraine Professional</a:t>
            </a:r>
          </a:p>
          <a:p>
            <a:pPr algn="r"/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Development Programme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75" y="4797476"/>
            <a:ext cx="3756931" cy="1929745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83020" y="806700"/>
            <a:ext cx="101163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Расширение возможностей реформирования при помощи Программы Профессиональной Подготовки Украина-НАТО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 defTabSz="914400"/>
              <a:t>1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81950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NATO PDP – Linking People to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Reforms</a:t>
            </a:r>
            <a:endParaRPr lang="da-DK" sz="36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85325452"/>
              </p:ext>
            </p:extLst>
          </p:nvPr>
        </p:nvGraphicFramePr>
        <p:xfrm>
          <a:off x="613755" y="2164079"/>
          <a:ext cx="11247684" cy="3154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28195" y="698929"/>
            <a:ext cx="1073563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6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Профессиональной Подготовки Украина-НАТО – структура под эгидой НАТО в Украине</a:t>
            </a:r>
            <a:r>
              <a:rPr lang="en-US" altLang="da-DK" sz="16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altLang="da-DK" sz="1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a-DK" sz="1600" b="1" dirty="0" smtClean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Концепция</a:t>
            </a:r>
            <a:r>
              <a:rPr lang="en-US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Поддержка проведения реформ в Украине, направленных на принятие евроатлантических стандартов и норм</a:t>
            </a:r>
            <a:r>
              <a:rPr lang="en-US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a-DK" altLang="da-DK" sz="1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Миссия</a:t>
            </a:r>
            <a:r>
              <a:rPr lang="en-US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	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устойчивого потенциала Украины для инициирования </a:t>
            </a:r>
            <a:r>
              <a:rPr lang="ru-RU" altLang="da-DK" sz="1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проведения реформ независимо.</a:t>
            </a:r>
            <a:endParaRPr lang="ru-RU" altLang="da-DK" sz="14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 ценности</a:t>
            </a:r>
            <a:r>
              <a:rPr lang="en-US" altLang="da-DK" sz="14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	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Люди </a:t>
            </a:r>
            <a:r>
              <a:rPr lang="ru-RU" altLang="da-DK" sz="1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их навыки 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имеют ключевое </a:t>
            </a:r>
            <a:r>
              <a:rPr lang="ru-RU" altLang="da-DK" sz="14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значение </a:t>
            </a:r>
            <a:r>
              <a:rPr lang="ru-RU" altLang="da-DK" sz="14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успешном внедрении реформ.</a:t>
            </a:r>
            <a:endParaRPr lang="ru-RU" altLang="da-DK" sz="1400" dirty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9277" y="1793631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da-DK">
              <a:solidFill>
                <a:prstClr val="black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7200" y="5605771"/>
            <a:ext cx="11107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2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обучения: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PDP 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широкий спектр персональных и корпоративных учебных и исследовательских возможностей 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сектора безопасности в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краине и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рубежом, </a:t>
            </a:r>
            <a:endParaRPr lang="ru-RU" altLang="da-DK" sz="1200" dirty="0" smtClean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поддержку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украинских политических стремлений принять евроатлантические стандарты и нормы.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PDP 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 связь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международными экспертами в области планирования, 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оказывающих поддержку </a:t>
            </a:r>
            <a:r>
              <a:rPr lang="ru-RU" altLang="da-DK" sz="12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этих возможностей</a:t>
            </a:r>
            <a:r>
              <a:rPr lang="ru-RU" altLang="da-DK" sz="1200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z="24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2</a:t>
            </a:fld>
            <a:endParaRPr lang="da-DK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0" y="5248516"/>
            <a:ext cx="5880295" cy="1440672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747756"/>
              </p:ext>
            </p:extLst>
          </p:nvPr>
        </p:nvGraphicFramePr>
        <p:xfrm>
          <a:off x="300891" y="225385"/>
          <a:ext cx="11670715" cy="553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pPr defTabSz="914400"/>
            <a:fld id="{0B1A3759-807F-44F2-9C15-ECD2BA38D5A2}" type="slidenum">
              <a:rPr lang="da-DK" sz="20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3</a:t>
            </a:fld>
            <a:endParaRPr lang="da-DK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086" y="1681407"/>
            <a:ext cx="10972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4364787"/>
              </p:ext>
            </p:extLst>
          </p:nvPr>
        </p:nvGraphicFramePr>
        <p:xfrm>
          <a:off x="104725" y="1252026"/>
          <a:ext cx="13034499" cy="623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369" y="731520"/>
            <a:ext cx="10916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Ключевые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факторы успеха для работы с международными Программами и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проектами:</a:t>
            </a:r>
            <a:endParaRPr lang="en-GB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z="18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4</a:t>
            </a:fld>
            <a:endParaRPr lang="da-DK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0290171"/>
              </p:ext>
            </p:extLst>
          </p:nvPr>
        </p:nvGraphicFramePr>
        <p:xfrm>
          <a:off x="465021" y="0"/>
          <a:ext cx="11437035" cy="579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11" y="4009292"/>
            <a:ext cx="3683777" cy="25611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96000"/>
          </a:xfrm>
        </p:spPr>
        <p:txBody>
          <a:bodyPr/>
          <a:lstStyle/>
          <a:p>
            <a:pPr defTabSz="914400"/>
            <a:fld id="{0B1A3759-807F-44F2-9C15-ECD2BA38D5A2}" type="slidenum">
              <a:rPr lang="da-DK" sz="20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5</a:t>
            </a:fld>
            <a:endParaRPr lang="da-DK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40295074"/>
              </p:ext>
            </p:extLst>
          </p:nvPr>
        </p:nvGraphicFramePr>
        <p:xfrm>
          <a:off x="112540" y="1394916"/>
          <a:ext cx="11915336" cy="583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14733" y="1617785"/>
            <a:ext cx="882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smtClean="0">
                <a:solidFill>
                  <a:schemeClr val="accent4">
                    <a:lumMod val="50000"/>
                  </a:schemeClr>
                </a:solidFill>
              </a:rPr>
              <a:t>В чем наша уникальность?</a:t>
            </a:r>
            <a:endParaRPr lang="en-GB" sz="6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z="20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6</a:t>
            </a:fld>
            <a:endParaRPr lang="da-DK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11083" y="1750255"/>
            <a:ext cx="2489981" cy="2096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391508" y="232117"/>
            <a:ext cx="9242473" cy="6625883"/>
            <a:chOff x="633046" y="43377"/>
            <a:chExt cx="9242473" cy="6625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162" y="43377"/>
              <a:ext cx="6625883" cy="662588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3046" y="1561515"/>
              <a:ext cx="272913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</a:rPr>
                <a:t>Идея или проект, нацеленные на результат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57912" y="5795890"/>
              <a:ext cx="2052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chemeClr val="bg1"/>
                  </a:solidFill>
                </a:rPr>
                <a:t>Имейл</a:t>
              </a:r>
              <a:endParaRPr lang="en-GB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1980" y="859378"/>
              <a:ext cx="28135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Организация</a:t>
              </a:r>
              <a:br>
                <a:rPr lang="ru-RU" sz="2800" b="1" dirty="0" smtClean="0">
                  <a:solidFill>
                    <a:schemeClr val="bg1"/>
                  </a:solidFill>
                </a:rPr>
              </a:br>
              <a:r>
                <a:rPr lang="ru-RU" sz="2800" b="1" dirty="0" smtClean="0">
                  <a:solidFill>
                    <a:schemeClr val="bg1"/>
                  </a:solidFill>
                </a:rPr>
                <a:t>встречи</a:t>
              </a:r>
              <a:endParaRPr lang="en-GB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6185" y="521791"/>
            <a:ext cx="6253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4800" b="1" dirty="0" err="1">
                <a:solidFill>
                  <a:schemeClr val="accent4">
                    <a:lumMod val="50000"/>
                  </a:schemeClr>
                </a:solidFill>
              </a:rPr>
              <a:t>Как</a:t>
            </a:r>
            <a:r>
              <a:rPr lang="uk-UA" sz="4800" b="1" dirty="0">
                <a:solidFill>
                  <a:schemeClr val="accent4">
                    <a:lumMod val="50000"/>
                  </a:schemeClr>
                </a:solidFill>
              </a:rPr>
              <a:t> с нами </a:t>
            </a:r>
            <a:r>
              <a:rPr lang="uk-UA" sz="4800" b="1" dirty="0" err="1" smtClean="0">
                <a:solidFill>
                  <a:schemeClr val="accent4">
                    <a:lumMod val="50000"/>
                  </a:schemeClr>
                </a:solidFill>
              </a:rPr>
              <a:t>работать</a:t>
            </a:r>
            <a:r>
              <a:rPr lang="uk-UA" sz="4800" b="1" dirty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GB" sz="4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z="20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7</a:t>
            </a:fld>
            <a:endParaRPr lang="da-DK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9957529"/>
              </p:ext>
            </p:extLst>
          </p:nvPr>
        </p:nvGraphicFramePr>
        <p:xfrm>
          <a:off x="595085" y="4875432"/>
          <a:ext cx="8128000" cy="186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7934856"/>
              </p:ext>
            </p:extLst>
          </p:nvPr>
        </p:nvGraphicFramePr>
        <p:xfrm>
          <a:off x="2876551" y="-400050"/>
          <a:ext cx="9078687" cy="5666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33" y="6184444"/>
            <a:ext cx="454479" cy="454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5" y="4936669"/>
            <a:ext cx="526596" cy="526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5" y="5520731"/>
            <a:ext cx="553089" cy="5530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B1A3759-807F-44F2-9C15-ECD2BA38D5A2}" type="slidenum">
              <a:rPr lang="da-DK" sz="1800" smtClean="0">
                <a:solidFill>
                  <a:schemeClr val="accent4">
                    <a:lumMod val="50000"/>
                  </a:schemeClr>
                </a:solidFill>
              </a:rPr>
              <a:pPr defTabSz="914400"/>
              <a:t>8</a:t>
            </a:fld>
            <a:endParaRPr lang="da-DK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</TotalTime>
  <Words>440</Words>
  <Application>Microsoft Office PowerPoint</Application>
  <PresentationFormat>Widescreen</PresentationFormat>
  <Paragraphs>91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NATO PDP – Linking People to Reforms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PDP – Management Board Meeting</dc:title>
  <dc:creator>FTK</dc:creator>
  <cp:lastModifiedBy>Sasha</cp:lastModifiedBy>
  <cp:revision>181</cp:revision>
  <dcterms:created xsi:type="dcterms:W3CDTF">2015-05-29T01:39:13Z</dcterms:created>
  <dcterms:modified xsi:type="dcterms:W3CDTF">2016-02-19T06:04:58Z</dcterms:modified>
</cp:coreProperties>
</file>